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71" r:id="rId6"/>
    <p:sldId id="262" r:id="rId7"/>
    <p:sldId id="278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7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9C0F4C-D81D-F736-C7B5-D6E0804D85DF}" name="Janoeke Pauw" initials="JP" userId="S::pauw@voedingscentrum.nl::c5a3cdc7-bc5e-4347-a239-854536bdec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848"/>
    <a:srgbClr val="E30513"/>
    <a:srgbClr val="27AAE1"/>
    <a:srgbClr val="4D4D4D"/>
    <a:srgbClr val="F7941E"/>
    <a:srgbClr val="D3EED1"/>
    <a:srgbClr val="C9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B0539-4B66-4E96-8C9B-1F8DBCA00A75}" v="154" dt="2023-08-22T08:31:05.458"/>
    <p1510:client id="{ACDC0D32-55E3-C028-E1DE-3DC665FBE1AC}" v="61" dt="2023-08-22T08:54:4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87"/>
  </p:normalViewPr>
  <p:slideViewPr>
    <p:cSldViewPr snapToGrid="0" snapToObjects="1">
      <p:cViewPr varScale="1">
        <p:scale>
          <a:sx n="119" d="100"/>
          <a:sy n="119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vlak link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7A3C74-59DA-4C47-ADDD-F3868F842FAA}"/>
              </a:ext>
            </a:extLst>
          </p:cNvPr>
          <p:cNvSpPr/>
          <p:nvPr userDrawn="1"/>
        </p:nvSpPr>
        <p:spPr>
          <a:xfrm>
            <a:off x="392762" y="392762"/>
            <a:ext cx="6321021" cy="4210769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6FC032-D5A1-9628-6C06-E4DF6E7AD380}"/>
              </a:ext>
            </a:extLst>
          </p:cNvPr>
          <p:cNvSpPr/>
          <p:nvPr userDrawn="1"/>
        </p:nvSpPr>
        <p:spPr>
          <a:xfrm>
            <a:off x="10234974" y="6098102"/>
            <a:ext cx="1544276" cy="25279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6496BD7-4B86-913D-B073-4CEEABC6132A}"/>
              </a:ext>
            </a:extLst>
          </p:cNvPr>
          <p:cNvSpPr/>
          <p:nvPr userDrawn="1"/>
        </p:nvSpPr>
        <p:spPr>
          <a:xfrm>
            <a:off x="8901474" y="6098102"/>
            <a:ext cx="1333500" cy="25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1DB6378-41A6-3FA5-39CF-166A6592C03D}"/>
              </a:ext>
            </a:extLst>
          </p:cNvPr>
          <p:cNvSpPr/>
          <p:nvPr userDrawn="1"/>
        </p:nvSpPr>
        <p:spPr>
          <a:xfrm>
            <a:off x="8901474" y="6350894"/>
            <a:ext cx="2877776" cy="329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F7A86B8-B4D9-B42F-11C6-37EB8D13B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6" cy="6857997"/>
          </a:xfrm>
          <a:custGeom>
            <a:avLst/>
            <a:gdLst/>
            <a:ahLst/>
            <a:cxnLst/>
            <a:rect l="l" t="t" r="r" b="b"/>
            <a:pathLst>
              <a:path w="12191996" h="6857997">
                <a:moveTo>
                  <a:pt x="10153011" y="6435088"/>
                </a:moveTo>
                <a:cubicBezTo>
                  <a:pt x="10179681" y="6435088"/>
                  <a:pt x="10191111" y="6459218"/>
                  <a:pt x="10191111" y="6488428"/>
                </a:cubicBezTo>
                <a:cubicBezTo>
                  <a:pt x="10191111" y="6517638"/>
                  <a:pt x="10179681" y="6541768"/>
                  <a:pt x="10151741" y="6541768"/>
                </a:cubicBezTo>
                <a:cubicBezTo>
                  <a:pt x="10125071" y="6541768"/>
                  <a:pt x="10112371" y="6512558"/>
                  <a:pt x="10112371" y="6489698"/>
                </a:cubicBezTo>
                <a:cubicBezTo>
                  <a:pt x="10112371" y="6463028"/>
                  <a:pt x="10122531" y="6435088"/>
                  <a:pt x="10153011" y="6435088"/>
                </a:cubicBezTo>
                <a:close/>
                <a:moveTo>
                  <a:pt x="9641201" y="6435088"/>
                </a:moveTo>
                <a:cubicBezTo>
                  <a:pt x="9670410" y="6435088"/>
                  <a:pt x="9681840" y="6465568"/>
                  <a:pt x="9681840" y="6489698"/>
                </a:cubicBezTo>
                <a:cubicBezTo>
                  <a:pt x="9681840" y="6513828"/>
                  <a:pt x="9671680" y="6545578"/>
                  <a:pt x="9641201" y="6545578"/>
                </a:cubicBezTo>
                <a:cubicBezTo>
                  <a:pt x="9610720" y="6545578"/>
                  <a:pt x="9603101" y="6513828"/>
                  <a:pt x="9603101" y="6489698"/>
                </a:cubicBezTo>
                <a:cubicBezTo>
                  <a:pt x="9603101" y="6466838"/>
                  <a:pt x="9611990" y="6435088"/>
                  <a:pt x="9641201" y="6435088"/>
                </a:cubicBezTo>
                <a:close/>
                <a:moveTo>
                  <a:pt x="9250040" y="6435088"/>
                </a:moveTo>
                <a:cubicBezTo>
                  <a:pt x="9280521" y="6435088"/>
                  <a:pt x="9294490" y="6459218"/>
                  <a:pt x="9294490" y="6485888"/>
                </a:cubicBezTo>
                <a:cubicBezTo>
                  <a:pt x="9294490" y="6515098"/>
                  <a:pt x="9285601" y="6545578"/>
                  <a:pt x="9250040" y="6545578"/>
                </a:cubicBezTo>
                <a:cubicBezTo>
                  <a:pt x="9214481" y="6545578"/>
                  <a:pt x="9205590" y="6515098"/>
                  <a:pt x="9205590" y="6485888"/>
                </a:cubicBezTo>
                <a:cubicBezTo>
                  <a:pt x="9205590" y="6460488"/>
                  <a:pt x="9220831" y="6435088"/>
                  <a:pt x="9250040" y="6435088"/>
                </a:cubicBezTo>
                <a:close/>
                <a:moveTo>
                  <a:pt x="10659741" y="6433818"/>
                </a:moveTo>
                <a:cubicBezTo>
                  <a:pt x="10685141" y="6433818"/>
                  <a:pt x="10695301" y="6452868"/>
                  <a:pt x="10696571" y="6474458"/>
                </a:cubicBezTo>
                <a:lnTo>
                  <a:pt x="10619101" y="6474458"/>
                </a:lnTo>
                <a:cubicBezTo>
                  <a:pt x="10621641" y="6451598"/>
                  <a:pt x="10634341" y="6433818"/>
                  <a:pt x="10659741" y="6433818"/>
                </a:cubicBezTo>
                <a:close/>
                <a:moveTo>
                  <a:pt x="9450700" y="6433818"/>
                </a:moveTo>
                <a:cubicBezTo>
                  <a:pt x="9476100" y="6433818"/>
                  <a:pt x="9486260" y="6452868"/>
                  <a:pt x="9487530" y="6474458"/>
                </a:cubicBezTo>
                <a:lnTo>
                  <a:pt x="9410060" y="6474458"/>
                </a:lnTo>
                <a:cubicBezTo>
                  <a:pt x="9412600" y="6451598"/>
                  <a:pt x="9425300" y="6433818"/>
                  <a:pt x="9450700" y="6433818"/>
                </a:cubicBezTo>
                <a:close/>
                <a:moveTo>
                  <a:pt x="9774551" y="6404608"/>
                </a:moveTo>
                <a:lnTo>
                  <a:pt x="9774551" y="6576058"/>
                </a:lnTo>
                <a:lnTo>
                  <a:pt x="9820271" y="6576058"/>
                </a:lnTo>
                <a:lnTo>
                  <a:pt x="9820271" y="6404608"/>
                </a:lnTo>
                <a:close/>
                <a:moveTo>
                  <a:pt x="11247751" y="6404607"/>
                </a:moveTo>
                <a:lnTo>
                  <a:pt x="11247751" y="6512557"/>
                </a:lnTo>
                <a:cubicBezTo>
                  <a:pt x="11247751" y="6551927"/>
                  <a:pt x="11265531" y="6579867"/>
                  <a:pt x="11307440" y="6579867"/>
                </a:cubicBezTo>
                <a:cubicBezTo>
                  <a:pt x="11330301" y="6579867"/>
                  <a:pt x="11350621" y="6569707"/>
                  <a:pt x="11364590" y="6553197"/>
                </a:cubicBezTo>
                <a:lnTo>
                  <a:pt x="11365861" y="6553197"/>
                </a:lnTo>
                <a:lnTo>
                  <a:pt x="11365861" y="6576057"/>
                </a:lnTo>
                <a:lnTo>
                  <a:pt x="11409040" y="6576057"/>
                </a:lnTo>
                <a:lnTo>
                  <a:pt x="11409040" y="6404607"/>
                </a:lnTo>
                <a:lnTo>
                  <a:pt x="11363321" y="6404607"/>
                </a:lnTo>
                <a:lnTo>
                  <a:pt x="11363321" y="6488427"/>
                </a:lnTo>
                <a:cubicBezTo>
                  <a:pt x="11363321" y="6511287"/>
                  <a:pt x="11355701" y="6545577"/>
                  <a:pt x="11322681" y="6545577"/>
                </a:cubicBezTo>
                <a:cubicBezTo>
                  <a:pt x="11293471" y="6545577"/>
                  <a:pt x="11293471" y="6517637"/>
                  <a:pt x="11293471" y="6496047"/>
                </a:cubicBezTo>
                <a:lnTo>
                  <a:pt x="11293471" y="6404607"/>
                </a:lnTo>
                <a:close/>
                <a:moveTo>
                  <a:pt x="10657201" y="6402068"/>
                </a:moveTo>
                <a:cubicBezTo>
                  <a:pt x="10602591" y="6402068"/>
                  <a:pt x="10575921" y="6442708"/>
                  <a:pt x="10575921" y="6492238"/>
                </a:cubicBezTo>
                <a:cubicBezTo>
                  <a:pt x="10575921" y="6548118"/>
                  <a:pt x="10608941" y="6581138"/>
                  <a:pt x="10667361" y="6581138"/>
                </a:cubicBezTo>
                <a:cubicBezTo>
                  <a:pt x="10691491" y="6581138"/>
                  <a:pt x="10710541" y="6576058"/>
                  <a:pt x="10727051" y="6567168"/>
                </a:cubicBezTo>
                <a:lnTo>
                  <a:pt x="10728321" y="6567168"/>
                </a:lnTo>
                <a:lnTo>
                  <a:pt x="10728321" y="6530338"/>
                </a:lnTo>
                <a:cubicBezTo>
                  <a:pt x="10710541" y="6540498"/>
                  <a:pt x="10691491" y="6548118"/>
                  <a:pt x="10669901" y="6548118"/>
                </a:cubicBezTo>
                <a:cubicBezTo>
                  <a:pt x="10641961" y="6548118"/>
                  <a:pt x="10622911" y="6532878"/>
                  <a:pt x="10620371" y="6504938"/>
                </a:cubicBezTo>
                <a:lnTo>
                  <a:pt x="10741021" y="6504938"/>
                </a:lnTo>
                <a:cubicBezTo>
                  <a:pt x="10741021" y="6445248"/>
                  <a:pt x="10721971" y="6402068"/>
                  <a:pt x="10657201" y="6402068"/>
                </a:cubicBezTo>
                <a:close/>
                <a:moveTo>
                  <a:pt x="9448160" y="6402068"/>
                </a:moveTo>
                <a:cubicBezTo>
                  <a:pt x="9393550" y="6402068"/>
                  <a:pt x="9366880" y="6442708"/>
                  <a:pt x="9366880" y="6492238"/>
                </a:cubicBezTo>
                <a:cubicBezTo>
                  <a:pt x="9366880" y="6548118"/>
                  <a:pt x="9399900" y="6581138"/>
                  <a:pt x="9458320" y="6581138"/>
                </a:cubicBezTo>
                <a:cubicBezTo>
                  <a:pt x="9482450" y="6581138"/>
                  <a:pt x="9501500" y="6576058"/>
                  <a:pt x="9518010" y="6567168"/>
                </a:cubicBezTo>
                <a:lnTo>
                  <a:pt x="9519280" y="6567168"/>
                </a:lnTo>
                <a:lnTo>
                  <a:pt x="9519280" y="6530338"/>
                </a:lnTo>
                <a:cubicBezTo>
                  <a:pt x="9501500" y="6540498"/>
                  <a:pt x="9482450" y="6548118"/>
                  <a:pt x="9460860" y="6548118"/>
                </a:cubicBezTo>
                <a:cubicBezTo>
                  <a:pt x="9432920" y="6548118"/>
                  <a:pt x="9413870" y="6532878"/>
                  <a:pt x="9411330" y="6504938"/>
                </a:cubicBezTo>
                <a:lnTo>
                  <a:pt x="9531980" y="6504938"/>
                </a:lnTo>
                <a:cubicBezTo>
                  <a:pt x="9531980" y="6445248"/>
                  <a:pt x="9512930" y="6402068"/>
                  <a:pt x="9448160" y="6402068"/>
                </a:cubicBezTo>
                <a:close/>
                <a:moveTo>
                  <a:pt x="11551280" y="6400798"/>
                </a:moveTo>
                <a:cubicBezTo>
                  <a:pt x="11534770" y="6400798"/>
                  <a:pt x="11513180" y="6408418"/>
                  <a:pt x="11499210" y="6428738"/>
                </a:cubicBezTo>
                <a:lnTo>
                  <a:pt x="11497940" y="6428738"/>
                </a:lnTo>
                <a:lnTo>
                  <a:pt x="11497940" y="6404608"/>
                </a:lnTo>
                <a:lnTo>
                  <a:pt x="11454760" y="6404608"/>
                </a:lnTo>
                <a:lnTo>
                  <a:pt x="11453490" y="6404608"/>
                </a:lnTo>
                <a:lnTo>
                  <a:pt x="11453490" y="6576058"/>
                </a:lnTo>
                <a:lnTo>
                  <a:pt x="11499210" y="6576058"/>
                </a:lnTo>
                <a:lnTo>
                  <a:pt x="11499210" y="6493508"/>
                </a:lnTo>
                <a:cubicBezTo>
                  <a:pt x="11499210" y="6471918"/>
                  <a:pt x="11503020" y="6436358"/>
                  <a:pt x="11533501" y="6436358"/>
                </a:cubicBezTo>
                <a:cubicBezTo>
                  <a:pt x="11560170" y="6436358"/>
                  <a:pt x="11560170" y="6457948"/>
                  <a:pt x="11560170" y="6474458"/>
                </a:cubicBezTo>
                <a:lnTo>
                  <a:pt x="11560170" y="6576058"/>
                </a:lnTo>
                <a:lnTo>
                  <a:pt x="11607160" y="6576058"/>
                </a:lnTo>
                <a:lnTo>
                  <a:pt x="11607160" y="6493508"/>
                </a:lnTo>
                <a:cubicBezTo>
                  <a:pt x="11607160" y="6471918"/>
                  <a:pt x="11610970" y="6436358"/>
                  <a:pt x="11641451" y="6436358"/>
                </a:cubicBezTo>
                <a:cubicBezTo>
                  <a:pt x="11668120" y="6436358"/>
                  <a:pt x="11668120" y="6457948"/>
                  <a:pt x="11668120" y="6474458"/>
                </a:cubicBezTo>
                <a:lnTo>
                  <a:pt x="11668120" y="6576058"/>
                </a:lnTo>
                <a:lnTo>
                  <a:pt x="11713840" y="6576058"/>
                </a:lnTo>
                <a:lnTo>
                  <a:pt x="11713840" y="6468108"/>
                </a:lnTo>
                <a:cubicBezTo>
                  <a:pt x="11713840" y="6430008"/>
                  <a:pt x="11701140" y="6400798"/>
                  <a:pt x="11657960" y="6400798"/>
                </a:cubicBezTo>
                <a:cubicBezTo>
                  <a:pt x="11636370" y="6400798"/>
                  <a:pt x="11613510" y="6410958"/>
                  <a:pt x="11603351" y="6431278"/>
                </a:cubicBezTo>
                <a:cubicBezTo>
                  <a:pt x="11593190" y="6409688"/>
                  <a:pt x="11575410" y="6400798"/>
                  <a:pt x="11551280" y="6400798"/>
                </a:cubicBezTo>
                <a:close/>
                <a:moveTo>
                  <a:pt x="11207110" y="6400798"/>
                </a:moveTo>
                <a:cubicBezTo>
                  <a:pt x="11179170" y="6400798"/>
                  <a:pt x="11161390" y="6427468"/>
                  <a:pt x="11158851" y="6443978"/>
                </a:cubicBezTo>
                <a:lnTo>
                  <a:pt x="11157580" y="6443978"/>
                </a:lnTo>
                <a:lnTo>
                  <a:pt x="11157580" y="6404608"/>
                </a:lnTo>
                <a:lnTo>
                  <a:pt x="11118210" y="6404608"/>
                </a:lnTo>
                <a:lnTo>
                  <a:pt x="11118210" y="6574788"/>
                </a:lnTo>
                <a:lnTo>
                  <a:pt x="11163930" y="6574788"/>
                </a:lnTo>
                <a:lnTo>
                  <a:pt x="11163930" y="6512558"/>
                </a:lnTo>
                <a:cubicBezTo>
                  <a:pt x="11163930" y="6488428"/>
                  <a:pt x="11163930" y="6442708"/>
                  <a:pt x="11200760" y="6442708"/>
                </a:cubicBezTo>
                <a:cubicBezTo>
                  <a:pt x="11208380" y="6442708"/>
                  <a:pt x="11217270" y="6443978"/>
                  <a:pt x="11221080" y="6446518"/>
                </a:cubicBezTo>
                <a:lnTo>
                  <a:pt x="11221080" y="6402068"/>
                </a:lnTo>
                <a:cubicBezTo>
                  <a:pt x="11216001" y="6400798"/>
                  <a:pt x="11210920" y="6400798"/>
                  <a:pt x="11207110" y="6400798"/>
                </a:cubicBezTo>
                <a:close/>
                <a:moveTo>
                  <a:pt x="10876911" y="6400798"/>
                </a:moveTo>
                <a:cubicBezTo>
                  <a:pt x="10854051" y="6400798"/>
                  <a:pt x="10833731" y="6408418"/>
                  <a:pt x="10819761" y="6427468"/>
                </a:cubicBezTo>
                <a:lnTo>
                  <a:pt x="10818491" y="6427468"/>
                </a:lnTo>
                <a:lnTo>
                  <a:pt x="10818491" y="6404608"/>
                </a:lnTo>
                <a:lnTo>
                  <a:pt x="10775311" y="6404608"/>
                </a:lnTo>
                <a:lnTo>
                  <a:pt x="10775311" y="6576058"/>
                </a:lnTo>
                <a:lnTo>
                  <a:pt x="10821031" y="6576058"/>
                </a:lnTo>
                <a:lnTo>
                  <a:pt x="10821031" y="6492238"/>
                </a:lnTo>
                <a:cubicBezTo>
                  <a:pt x="10821031" y="6469378"/>
                  <a:pt x="10828651" y="6435088"/>
                  <a:pt x="10861671" y="6435088"/>
                </a:cubicBezTo>
                <a:cubicBezTo>
                  <a:pt x="10890881" y="6435088"/>
                  <a:pt x="10890881" y="6464298"/>
                  <a:pt x="10890881" y="6484618"/>
                </a:cubicBezTo>
                <a:lnTo>
                  <a:pt x="10890881" y="6576058"/>
                </a:lnTo>
                <a:lnTo>
                  <a:pt x="10936601" y="6576058"/>
                </a:lnTo>
                <a:lnTo>
                  <a:pt x="10936601" y="6468108"/>
                </a:lnTo>
                <a:cubicBezTo>
                  <a:pt x="10936601" y="6428738"/>
                  <a:pt x="10918821" y="6400798"/>
                  <a:pt x="10876911" y="6400798"/>
                </a:cubicBezTo>
                <a:close/>
                <a:moveTo>
                  <a:pt x="10511151" y="6400798"/>
                </a:moveTo>
                <a:cubicBezTo>
                  <a:pt x="10456541" y="6400798"/>
                  <a:pt x="10426061" y="6440168"/>
                  <a:pt x="10426061" y="6489698"/>
                </a:cubicBezTo>
                <a:cubicBezTo>
                  <a:pt x="10426061" y="6541768"/>
                  <a:pt x="10455271" y="6579868"/>
                  <a:pt x="10512421" y="6579868"/>
                </a:cubicBezTo>
                <a:cubicBezTo>
                  <a:pt x="10531471" y="6579868"/>
                  <a:pt x="10545441" y="6578598"/>
                  <a:pt x="10558141" y="6574788"/>
                </a:cubicBezTo>
                <a:lnTo>
                  <a:pt x="10555601" y="6537958"/>
                </a:lnTo>
                <a:cubicBezTo>
                  <a:pt x="10546711" y="6540498"/>
                  <a:pt x="10532741" y="6545578"/>
                  <a:pt x="10520041" y="6545578"/>
                </a:cubicBezTo>
                <a:cubicBezTo>
                  <a:pt x="10488291" y="6545578"/>
                  <a:pt x="10473051" y="6521448"/>
                  <a:pt x="10473051" y="6489698"/>
                </a:cubicBezTo>
                <a:cubicBezTo>
                  <a:pt x="10473051" y="6456678"/>
                  <a:pt x="10490831" y="6435088"/>
                  <a:pt x="10518771" y="6435088"/>
                </a:cubicBezTo>
                <a:cubicBezTo>
                  <a:pt x="10532741" y="6435088"/>
                  <a:pt x="10541631" y="6437628"/>
                  <a:pt x="10549251" y="6441438"/>
                </a:cubicBezTo>
                <a:lnTo>
                  <a:pt x="10555601" y="6405878"/>
                </a:lnTo>
                <a:cubicBezTo>
                  <a:pt x="10542901" y="6403338"/>
                  <a:pt x="10528931" y="6400798"/>
                  <a:pt x="10511151" y="6400798"/>
                </a:cubicBezTo>
                <a:close/>
                <a:moveTo>
                  <a:pt x="10340970" y="6400798"/>
                </a:moveTo>
                <a:cubicBezTo>
                  <a:pt x="10305410" y="6400798"/>
                  <a:pt x="10272390" y="6417308"/>
                  <a:pt x="10272390" y="6454138"/>
                </a:cubicBezTo>
                <a:cubicBezTo>
                  <a:pt x="10272390" y="6516368"/>
                  <a:pt x="10351130" y="6493508"/>
                  <a:pt x="10351130" y="6526528"/>
                </a:cubicBezTo>
                <a:cubicBezTo>
                  <a:pt x="10351130" y="6543038"/>
                  <a:pt x="10332080" y="6546848"/>
                  <a:pt x="10320651" y="6546848"/>
                </a:cubicBezTo>
                <a:cubicBezTo>
                  <a:pt x="10305410" y="6546848"/>
                  <a:pt x="10290170" y="6541768"/>
                  <a:pt x="10276201" y="6535418"/>
                </a:cubicBezTo>
                <a:lnTo>
                  <a:pt x="10273660" y="6572248"/>
                </a:lnTo>
                <a:cubicBezTo>
                  <a:pt x="10290170" y="6577328"/>
                  <a:pt x="10307951" y="6579868"/>
                  <a:pt x="10325730" y="6579868"/>
                </a:cubicBezTo>
                <a:cubicBezTo>
                  <a:pt x="10362560" y="6579868"/>
                  <a:pt x="10399390" y="6563358"/>
                  <a:pt x="10399390" y="6523988"/>
                </a:cubicBezTo>
                <a:cubicBezTo>
                  <a:pt x="10399390" y="6463028"/>
                  <a:pt x="10320651" y="6479538"/>
                  <a:pt x="10320651" y="6452868"/>
                </a:cubicBezTo>
                <a:cubicBezTo>
                  <a:pt x="10320651" y="6437628"/>
                  <a:pt x="10334620" y="6433818"/>
                  <a:pt x="10347320" y="6433818"/>
                </a:cubicBezTo>
                <a:cubicBezTo>
                  <a:pt x="10363830" y="6433818"/>
                  <a:pt x="10373990" y="6436358"/>
                  <a:pt x="10387960" y="6441438"/>
                </a:cubicBezTo>
                <a:lnTo>
                  <a:pt x="10390501" y="6407148"/>
                </a:lnTo>
                <a:cubicBezTo>
                  <a:pt x="10376530" y="6404608"/>
                  <a:pt x="10362560" y="6400798"/>
                  <a:pt x="10340970" y="6400798"/>
                </a:cubicBezTo>
                <a:close/>
                <a:moveTo>
                  <a:pt x="10137771" y="6400798"/>
                </a:moveTo>
                <a:cubicBezTo>
                  <a:pt x="10085701" y="6400798"/>
                  <a:pt x="10064111" y="6449058"/>
                  <a:pt x="10064111" y="6489698"/>
                </a:cubicBezTo>
                <a:cubicBezTo>
                  <a:pt x="10064111" y="6535418"/>
                  <a:pt x="10083161" y="6576058"/>
                  <a:pt x="10135231" y="6576058"/>
                </a:cubicBezTo>
                <a:cubicBezTo>
                  <a:pt x="10160631" y="6576058"/>
                  <a:pt x="10180951" y="6564628"/>
                  <a:pt x="10189841" y="6549388"/>
                </a:cubicBezTo>
                <a:lnTo>
                  <a:pt x="10191111" y="6549388"/>
                </a:lnTo>
                <a:cubicBezTo>
                  <a:pt x="10191111" y="6578598"/>
                  <a:pt x="10188571" y="6615428"/>
                  <a:pt x="10137771" y="6615428"/>
                </a:cubicBezTo>
                <a:cubicBezTo>
                  <a:pt x="10123801" y="6615428"/>
                  <a:pt x="10100941" y="6607808"/>
                  <a:pt x="10086971" y="6600188"/>
                </a:cubicBezTo>
                <a:lnTo>
                  <a:pt x="10083161" y="6638288"/>
                </a:lnTo>
                <a:cubicBezTo>
                  <a:pt x="10104751" y="6647178"/>
                  <a:pt x="10126341" y="6649718"/>
                  <a:pt x="10144121" y="6649718"/>
                </a:cubicBezTo>
                <a:cubicBezTo>
                  <a:pt x="10217781" y="6649718"/>
                  <a:pt x="10236831" y="6606538"/>
                  <a:pt x="10236831" y="6559548"/>
                </a:cubicBezTo>
                <a:lnTo>
                  <a:pt x="10236831" y="6404608"/>
                </a:lnTo>
                <a:lnTo>
                  <a:pt x="10192381" y="6404608"/>
                </a:lnTo>
                <a:lnTo>
                  <a:pt x="10192381" y="6427468"/>
                </a:lnTo>
                <a:lnTo>
                  <a:pt x="10191111" y="6427468"/>
                </a:lnTo>
                <a:cubicBezTo>
                  <a:pt x="10178411" y="6408418"/>
                  <a:pt x="10160631" y="6400798"/>
                  <a:pt x="10137771" y="6400798"/>
                </a:cubicBezTo>
                <a:close/>
                <a:moveTo>
                  <a:pt x="9970130" y="6400798"/>
                </a:moveTo>
                <a:cubicBezTo>
                  <a:pt x="9947270" y="6400798"/>
                  <a:pt x="9926950" y="6408418"/>
                  <a:pt x="9912980" y="6427468"/>
                </a:cubicBezTo>
                <a:lnTo>
                  <a:pt x="9911710" y="6427468"/>
                </a:lnTo>
                <a:lnTo>
                  <a:pt x="9911710" y="6404608"/>
                </a:lnTo>
                <a:lnTo>
                  <a:pt x="9868530" y="6404608"/>
                </a:lnTo>
                <a:lnTo>
                  <a:pt x="9868530" y="6576058"/>
                </a:lnTo>
                <a:lnTo>
                  <a:pt x="9914250" y="6576058"/>
                </a:lnTo>
                <a:lnTo>
                  <a:pt x="9914250" y="6492238"/>
                </a:lnTo>
                <a:cubicBezTo>
                  <a:pt x="9914250" y="6469378"/>
                  <a:pt x="9921870" y="6435088"/>
                  <a:pt x="9954890" y="6435088"/>
                </a:cubicBezTo>
                <a:cubicBezTo>
                  <a:pt x="9984100" y="6435088"/>
                  <a:pt x="9984100" y="6464298"/>
                  <a:pt x="9984100" y="6484618"/>
                </a:cubicBezTo>
                <a:lnTo>
                  <a:pt x="9984100" y="6576058"/>
                </a:lnTo>
                <a:lnTo>
                  <a:pt x="10029820" y="6576058"/>
                </a:lnTo>
                <a:lnTo>
                  <a:pt x="10029820" y="6468108"/>
                </a:lnTo>
                <a:cubicBezTo>
                  <a:pt x="10029820" y="6428738"/>
                  <a:pt x="10012040" y="6400798"/>
                  <a:pt x="9970130" y="6400798"/>
                </a:cubicBezTo>
                <a:close/>
                <a:moveTo>
                  <a:pt x="9250040" y="6400798"/>
                </a:moveTo>
                <a:cubicBezTo>
                  <a:pt x="9197971" y="6400798"/>
                  <a:pt x="9158601" y="6435088"/>
                  <a:pt x="9158601" y="6490968"/>
                </a:cubicBezTo>
                <a:cubicBezTo>
                  <a:pt x="9158601" y="6540498"/>
                  <a:pt x="9191621" y="6579868"/>
                  <a:pt x="9250040" y="6579868"/>
                </a:cubicBezTo>
                <a:cubicBezTo>
                  <a:pt x="9308461" y="6579868"/>
                  <a:pt x="9341481" y="6540498"/>
                  <a:pt x="9341481" y="6490968"/>
                </a:cubicBezTo>
                <a:cubicBezTo>
                  <a:pt x="9341481" y="6435088"/>
                  <a:pt x="9302111" y="6400798"/>
                  <a:pt x="9250040" y="6400798"/>
                </a:cubicBezTo>
                <a:close/>
                <a:moveTo>
                  <a:pt x="11043281" y="6356348"/>
                </a:moveTo>
                <a:lnTo>
                  <a:pt x="10997561" y="6370318"/>
                </a:lnTo>
                <a:lnTo>
                  <a:pt x="10997561" y="6404608"/>
                </a:lnTo>
                <a:lnTo>
                  <a:pt x="10963271" y="6404608"/>
                </a:lnTo>
                <a:lnTo>
                  <a:pt x="10963271" y="6437628"/>
                </a:lnTo>
                <a:lnTo>
                  <a:pt x="10996291" y="6437628"/>
                </a:lnTo>
                <a:lnTo>
                  <a:pt x="10996291" y="6523988"/>
                </a:lnTo>
                <a:cubicBezTo>
                  <a:pt x="10996291" y="6558278"/>
                  <a:pt x="11016611" y="6579868"/>
                  <a:pt x="11052171" y="6579868"/>
                </a:cubicBezTo>
                <a:cubicBezTo>
                  <a:pt x="11066141" y="6579868"/>
                  <a:pt x="11077571" y="6578598"/>
                  <a:pt x="11086461" y="6576058"/>
                </a:cubicBezTo>
                <a:lnTo>
                  <a:pt x="11085191" y="6540498"/>
                </a:lnTo>
                <a:cubicBezTo>
                  <a:pt x="11081381" y="6544308"/>
                  <a:pt x="11072491" y="6545578"/>
                  <a:pt x="11064871" y="6545578"/>
                </a:cubicBezTo>
                <a:cubicBezTo>
                  <a:pt x="11047091" y="6545578"/>
                  <a:pt x="11043281" y="6531608"/>
                  <a:pt x="11043281" y="6517638"/>
                </a:cubicBezTo>
                <a:lnTo>
                  <a:pt x="11043281" y="6437628"/>
                </a:lnTo>
                <a:lnTo>
                  <a:pt x="11083921" y="6437628"/>
                </a:lnTo>
                <a:lnTo>
                  <a:pt x="11083921" y="6404608"/>
                </a:lnTo>
                <a:lnTo>
                  <a:pt x="11043281" y="6404608"/>
                </a:lnTo>
                <a:close/>
                <a:moveTo>
                  <a:pt x="8941430" y="6343648"/>
                </a:moveTo>
                <a:lnTo>
                  <a:pt x="9022710" y="6576058"/>
                </a:lnTo>
                <a:lnTo>
                  <a:pt x="9081130" y="6576058"/>
                </a:lnTo>
                <a:lnTo>
                  <a:pt x="9161140" y="6343648"/>
                </a:lnTo>
                <a:lnTo>
                  <a:pt x="9114150" y="6343648"/>
                </a:lnTo>
                <a:lnTo>
                  <a:pt x="9053190" y="6526528"/>
                </a:lnTo>
                <a:lnTo>
                  <a:pt x="8992230" y="6343648"/>
                </a:lnTo>
                <a:close/>
                <a:moveTo>
                  <a:pt x="9774551" y="6330948"/>
                </a:moveTo>
                <a:lnTo>
                  <a:pt x="9774551" y="6374128"/>
                </a:lnTo>
                <a:lnTo>
                  <a:pt x="9820271" y="6374128"/>
                </a:lnTo>
                <a:lnTo>
                  <a:pt x="9820271" y="6330948"/>
                </a:lnTo>
                <a:close/>
                <a:moveTo>
                  <a:pt x="9681840" y="6327138"/>
                </a:moveTo>
                <a:lnTo>
                  <a:pt x="9681840" y="6424928"/>
                </a:lnTo>
                <a:lnTo>
                  <a:pt x="9680570" y="6424928"/>
                </a:lnTo>
                <a:cubicBezTo>
                  <a:pt x="9667870" y="6408418"/>
                  <a:pt x="9651360" y="6400798"/>
                  <a:pt x="9628501" y="6400798"/>
                </a:cubicBezTo>
                <a:cubicBezTo>
                  <a:pt x="9575160" y="6400798"/>
                  <a:pt x="9554840" y="6442708"/>
                  <a:pt x="9554840" y="6489698"/>
                </a:cubicBezTo>
                <a:cubicBezTo>
                  <a:pt x="9554840" y="6536688"/>
                  <a:pt x="9575160" y="6579868"/>
                  <a:pt x="9628501" y="6579868"/>
                </a:cubicBezTo>
                <a:cubicBezTo>
                  <a:pt x="9650090" y="6579868"/>
                  <a:pt x="9669140" y="6573518"/>
                  <a:pt x="9683110" y="6557008"/>
                </a:cubicBezTo>
                <a:lnTo>
                  <a:pt x="9683110" y="6576058"/>
                </a:lnTo>
                <a:lnTo>
                  <a:pt x="9727560" y="6576058"/>
                </a:lnTo>
                <a:lnTo>
                  <a:pt x="9727560" y="6327138"/>
                </a:lnTo>
                <a:close/>
                <a:moveTo>
                  <a:pt x="10969750" y="6227168"/>
                </a:moveTo>
                <a:cubicBezTo>
                  <a:pt x="10984990" y="6227168"/>
                  <a:pt x="10995658" y="6239170"/>
                  <a:pt x="10995658" y="6255934"/>
                </a:cubicBezTo>
                <a:cubicBezTo>
                  <a:pt x="10995658" y="6272698"/>
                  <a:pt x="10984990" y="6284509"/>
                  <a:pt x="10969750" y="6284509"/>
                </a:cubicBezTo>
                <a:cubicBezTo>
                  <a:pt x="10954320" y="6284509"/>
                  <a:pt x="10943652" y="6272698"/>
                  <a:pt x="10943652" y="6255934"/>
                </a:cubicBezTo>
                <a:cubicBezTo>
                  <a:pt x="10943652" y="6239170"/>
                  <a:pt x="10954320" y="6227168"/>
                  <a:pt x="10969750" y="6227168"/>
                </a:cubicBezTo>
                <a:close/>
                <a:moveTo>
                  <a:pt x="11548553" y="6226787"/>
                </a:moveTo>
                <a:cubicBezTo>
                  <a:pt x="11562460" y="6226787"/>
                  <a:pt x="11570460" y="6235741"/>
                  <a:pt x="11571222" y="6248885"/>
                </a:cubicBezTo>
                <a:lnTo>
                  <a:pt x="11525312" y="6248885"/>
                </a:lnTo>
                <a:cubicBezTo>
                  <a:pt x="11527408" y="6234026"/>
                  <a:pt x="11537504" y="6226787"/>
                  <a:pt x="11548553" y="6226787"/>
                </a:cubicBezTo>
                <a:close/>
                <a:moveTo>
                  <a:pt x="11377103" y="6226787"/>
                </a:moveTo>
                <a:cubicBezTo>
                  <a:pt x="11391009" y="6226787"/>
                  <a:pt x="11399010" y="6235741"/>
                  <a:pt x="11399772" y="6248885"/>
                </a:cubicBezTo>
                <a:lnTo>
                  <a:pt x="11353862" y="6248885"/>
                </a:lnTo>
                <a:cubicBezTo>
                  <a:pt x="11355957" y="6234026"/>
                  <a:pt x="11366054" y="6226787"/>
                  <a:pt x="11377103" y="6226787"/>
                </a:cubicBezTo>
                <a:close/>
                <a:moveTo>
                  <a:pt x="11167553" y="6226787"/>
                </a:moveTo>
                <a:cubicBezTo>
                  <a:pt x="11181460" y="6226787"/>
                  <a:pt x="11189460" y="6235741"/>
                  <a:pt x="11190222" y="6248885"/>
                </a:cubicBezTo>
                <a:lnTo>
                  <a:pt x="11144312" y="6248885"/>
                </a:lnTo>
                <a:cubicBezTo>
                  <a:pt x="11146408" y="6234026"/>
                  <a:pt x="11156504" y="6226787"/>
                  <a:pt x="11167553" y="6226787"/>
                </a:cubicBezTo>
                <a:close/>
                <a:moveTo>
                  <a:pt x="10477943" y="6226787"/>
                </a:moveTo>
                <a:cubicBezTo>
                  <a:pt x="10491850" y="6226787"/>
                  <a:pt x="10499850" y="6235741"/>
                  <a:pt x="10500612" y="6248885"/>
                </a:cubicBezTo>
                <a:lnTo>
                  <a:pt x="10454702" y="6248885"/>
                </a:lnTo>
                <a:cubicBezTo>
                  <a:pt x="10456797" y="6234026"/>
                  <a:pt x="10466894" y="6226787"/>
                  <a:pt x="10477943" y="6226787"/>
                </a:cubicBezTo>
                <a:close/>
                <a:moveTo>
                  <a:pt x="10382693" y="6226787"/>
                </a:moveTo>
                <a:cubicBezTo>
                  <a:pt x="10396600" y="6226787"/>
                  <a:pt x="10404600" y="6235741"/>
                  <a:pt x="10405362" y="6248885"/>
                </a:cubicBezTo>
                <a:lnTo>
                  <a:pt x="10359452" y="6248885"/>
                </a:lnTo>
                <a:cubicBezTo>
                  <a:pt x="10361548" y="6234026"/>
                  <a:pt x="10371644" y="6226787"/>
                  <a:pt x="10382693" y="6226787"/>
                </a:cubicBezTo>
                <a:close/>
                <a:moveTo>
                  <a:pt x="11025186" y="6214786"/>
                </a:moveTo>
                <a:lnTo>
                  <a:pt x="11025186" y="6228883"/>
                </a:lnTo>
                <a:lnTo>
                  <a:pt x="11035473" y="6228883"/>
                </a:lnTo>
                <a:lnTo>
                  <a:pt x="11069192" y="6299177"/>
                </a:lnTo>
                <a:lnTo>
                  <a:pt x="11079669" y="6299177"/>
                </a:lnTo>
                <a:lnTo>
                  <a:pt x="11113388" y="6228883"/>
                </a:lnTo>
                <a:lnTo>
                  <a:pt x="11123674" y="6228883"/>
                </a:lnTo>
                <a:lnTo>
                  <a:pt x="11123674" y="6214786"/>
                </a:lnTo>
                <a:lnTo>
                  <a:pt x="11083860" y="6214786"/>
                </a:lnTo>
                <a:lnTo>
                  <a:pt x="11083860" y="6228311"/>
                </a:lnTo>
                <a:lnTo>
                  <a:pt x="11097004" y="6228311"/>
                </a:lnTo>
                <a:lnTo>
                  <a:pt x="11074716" y="6277651"/>
                </a:lnTo>
                <a:lnTo>
                  <a:pt x="11052428" y="6228311"/>
                </a:lnTo>
                <a:lnTo>
                  <a:pt x="11065000" y="6228311"/>
                </a:lnTo>
                <a:lnTo>
                  <a:pt x="11065000" y="6214786"/>
                </a:lnTo>
                <a:close/>
                <a:moveTo>
                  <a:pt x="10724386" y="6214786"/>
                </a:moveTo>
                <a:lnTo>
                  <a:pt x="10724386" y="6228883"/>
                </a:lnTo>
                <a:lnTo>
                  <a:pt x="10740008" y="6228883"/>
                </a:lnTo>
                <a:lnTo>
                  <a:pt x="10740008" y="6296510"/>
                </a:lnTo>
                <a:cubicBezTo>
                  <a:pt x="10740008" y="6302225"/>
                  <a:pt x="10739436" y="6307369"/>
                  <a:pt x="10738103" y="6311750"/>
                </a:cubicBezTo>
                <a:cubicBezTo>
                  <a:pt x="10736007" y="6317846"/>
                  <a:pt x="10732388" y="6321847"/>
                  <a:pt x="10727054" y="6322037"/>
                </a:cubicBezTo>
                <a:lnTo>
                  <a:pt x="10727054" y="6321466"/>
                </a:lnTo>
                <a:cubicBezTo>
                  <a:pt x="10727054" y="6315751"/>
                  <a:pt x="10723244" y="6311369"/>
                  <a:pt x="10717528" y="6311369"/>
                </a:cubicBezTo>
                <a:cubicBezTo>
                  <a:pt x="10711814" y="6311369"/>
                  <a:pt x="10707622" y="6316132"/>
                  <a:pt x="10707622" y="6321466"/>
                </a:cubicBezTo>
                <a:cubicBezTo>
                  <a:pt x="10707622" y="6328324"/>
                  <a:pt x="10713909" y="6334991"/>
                  <a:pt x="10726292" y="6334991"/>
                </a:cubicBezTo>
                <a:cubicBezTo>
                  <a:pt x="10737531" y="6334991"/>
                  <a:pt x="10747246" y="6329657"/>
                  <a:pt x="10752200" y="6318037"/>
                </a:cubicBezTo>
                <a:cubicBezTo>
                  <a:pt x="10754866" y="6312131"/>
                  <a:pt x="10756390" y="6304702"/>
                  <a:pt x="10756390" y="6295177"/>
                </a:cubicBezTo>
                <a:lnTo>
                  <a:pt x="10756390" y="6214786"/>
                </a:lnTo>
                <a:close/>
                <a:moveTo>
                  <a:pt x="10668697" y="6214786"/>
                </a:moveTo>
                <a:lnTo>
                  <a:pt x="10668697" y="6228883"/>
                </a:lnTo>
                <a:lnTo>
                  <a:pt x="10682032" y="6228883"/>
                </a:lnTo>
                <a:lnTo>
                  <a:pt x="10682032" y="6283175"/>
                </a:lnTo>
                <a:lnTo>
                  <a:pt x="10668697" y="6283175"/>
                </a:lnTo>
                <a:lnTo>
                  <a:pt x="10668697" y="6296891"/>
                </a:lnTo>
                <a:lnTo>
                  <a:pt x="10711560" y="6296891"/>
                </a:lnTo>
                <a:lnTo>
                  <a:pt x="10711560" y="6283175"/>
                </a:lnTo>
                <a:lnTo>
                  <a:pt x="10698415" y="6283175"/>
                </a:lnTo>
                <a:lnTo>
                  <a:pt x="10698415" y="6214786"/>
                </a:lnTo>
                <a:close/>
                <a:moveTo>
                  <a:pt x="11661519" y="6213262"/>
                </a:moveTo>
                <a:cubicBezTo>
                  <a:pt x="11649708" y="6213262"/>
                  <a:pt x="11639422" y="6220691"/>
                  <a:pt x="11631611" y="6229073"/>
                </a:cubicBezTo>
                <a:lnTo>
                  <a:pt x="11631611" y="6214786"/>
                </a:lnTo>
                <a:lnTo>
                  <a:pt x="11603226" y="6214786"/>
                </a:lnTo>
                <a:lnTo>
                  <a:pt x="11603226" y="6228883"/>
                </a:lnTo>
                <a:lnTo>
                  <a:pt x="11615990" y="6228883"/>
                </a:lnTo>
                <a:lnTo>
                  <a:pt x="11615990" y="6283175"/>
                </a:lnTo>
                <a:lnTo>
                  <a:pt x="11603226" y="6283175"/>
                </a:lnTo>
                <a:lnTo>
                  <a:pt x="11603226" y="6296891"/>
                </a:lnTo>
                <a:lnTo>
                  <a:pt x="11644374" y="6296891"/>
                </a:lnTo>
                <a:lnTo>
                  <a:pt x="11644374" y="6283175"/>
                </a:lnTo>
                <a:lnTo>
                  <a:pt x="11632182" y="6283175"/>
                </a:lnTo>
                <a:lnTo>
                  <a:pt x="11632182" y="6240694"/>
                </a:lnTo>
                <a:cubicBezTo>
                  <a:pt x="11639231" y="6233645"/>
                  <a:pt x="11647804" y="6228311"/>
                  <a:pt x="11656757" y="6228311"/>
                </a:cubicBezTo>
                <a:cubicBezTo>
                  <a:pt x="11662662" y="6228311"/>
                  <a:pt x="11666663" y="6230407"/>
                  <a:pt x="11668949" y="6234788"/>
                </a:cubicBezTo>
                <a:cubicBezTo>
                  <a:pt x="11670282" y="6237265"/>
                  <a:pt x="11670854" y="6240503"/>
                  <a:pt x="11670854" y="6244504"/>
                </a:cubicBezTo>
                <a:lnTo>
                  <a:pt x="11670854" y="6283175"/>
                </a:lnTo>
                <a:lnTo>
                  <a:pt x="11658662" y="6283175"/>
                </a:lnTo>
                <a:lnTo>
                  <a:pt x="11658662" y="6296891"/>
                </a:lnTo>
                <a:lnTo>
                  <a:pt x="11700000" y="6296891"/>
                </a:lnTo>
                <a:lnTo>
                  <a:pt x="11700000" y="6283175"/>
                </a:lnTo>
                <a:lnTo>
                  <a:pt x="11687237" y="6283175"/>
                </a:lnTo>
                <a:lnTo>
                  <a:pt x="11687237" y="6240884"/>
                </a:lnTo>
                <a:cubicBezTo>
                  <a:pt x="11687237" y="6234026"/>
                  <a:pt x="11685713" y="6228311"/>
                  <a:pt x="11683046" y="6223739"/>
                </a:cubicBezTo>
                <a:cubicBezTo>
                  <a:pt x="11678855" y="6217262"/>
                  <a:pt x="11671806" y="6213262"/>
                  <a:pt x="11661519" y="6213262"/>
                </a:cubicBezTo>
                <a:close/>
                <a:moveTo>
                  <a:pt x="11548934" y="6213262"/>
                </a:moveTo>
                <a:cubicBezTo>
                  <a:pt x="11523979" y="6213262"/>
                  <a:pt x="11508167" y="6233074"/>
                  <a:pt x="11508167" y="6256124"/>
                </a:cubicBezTo>
                <a:cubicBezTo>
                  <a:pt x="11508167" y="6281270"/>
                  <a:pt x="11526074" y="6298415"/>
                  <a:pt x="11552554" y="6298415"/>
                </a:cubicBezTo>
                <a:cubicBezTo>
                  <a:pt x="11563793" y="6298415"/>
                  <a:pt x="11574270" y="6295939"/>
                  <a:pt x="11582843" y="6290605"/>
                </a:cubicBezTo>
                <a:lnTo>
                  <a:pt x="11584176" y="6275555"/>
                </a:lnTo>
                <a:cubicBezTo>
                  <a:pt x="11574461" y="6281080"/>
                  <a:pt x="11565508" y="6284318"/>
                  <a:pt x="11555030" y="6284318"/>
                </a:cubicBezTo>
                <a:cubicBezTo>
                  <a:pt x="11539028" y="6284318"/>
                  <a:pt x="11527598" y="6276698"/>
                  <a:pt x="11525312" y="6261077"/>
                </a:cubicBezTo>
                <a:lnTo>
                  <a:pt x="11586843" y="6261077"/>
                </a:lnTo>
                <a:cubicBezTo>
                  <a:pt x="11587224" y="6258601"/>
                  <a:pt x="11587605" y="6255362"/>
                  <a:pt x="11587605" y="6252314"/>
                </a:cubicBezTo>
                <a:cubicBezTo>
                  <a:pt x="11587605" y="6231359"/>
                  <a:pt x="11574270" y="6213262"/>
                  <a:pt x="11548934" y="6213262"/>
                </a:cubicBezTo>
                <a:close/>
                <a:moveTo>
                  <a:pt x="11377484" y="6213262"/>
                </a:moveTo>
                <a:cubicBezTo>
                  <a:pt x="11352528" y="6213262"/>
                  <a:pt x="11336717" y="6233074"/>
                  <a:pt x="11336717" y="6256124"/>
                </a:cubicBezTo>
                <a:cubicBezTo>
                  <a:pt x="11336717" y="6281270"/>
                  <a:pt x="11354624" y="6298415"/>
                  <a:pt x="11381104" y="6298415"/>
                </a:cubicBezTo>
                <a:cubicBezTo>
                  <a:pt x="11392343" y="6298415"/>
                  <a:pt x="11402820" y="6295939"/>
                  <a:pt x="11411393" y="6290605"/>
                </a:cubicBezTo>
                <a:lnTo>
                  <a:pt x="11412726" y="6275555"/>
                </a:lnTo>
                <a:cubicBezTo>
                  <a:pt x="11403011" y="6281080"/>
                  <a:pt x="11394057" y="6284318"/>
                  <a:pt x="11383580" y="6284318"/>
                </a:cubicBezTo>
                <a:cubicBezTo>
                  <a:pt x="11367578" y="6284318"/>
                  <a:pt x="11356148" y="6276698"/>
                  <a:pt x="11353862" y="6261077"/>
                </a:cubicBezTo>
                <a:lnTo>
                  <a:pt x="11415394" y="6261077"/>
                </a:lnTo>
                <a:cubicBezTo>
                  <a:pt x="11415774" y="6258601"/>
                  <a:pt x="11416155" y="6255362"/>
                  <a:pt x="11416155" y="6252314"/>
                </a:cubicBezTo>
                <a:cubicBezTo>
                  <a:pt x="11416155" y="6231359"/>
                  <a:pt x="11402820" y="6213262"/>
                  <a:pt x="11377484" y="6213262"/>
                </a:cubicBezTo>
                <a:close/>
                <a:moveTo>
                  <a:pt x="11276138" y="6213262"/>
                </a:moveTo>
                <a:cubicBezTo>
                  <a:pt x="11266613" y="6213262"/>
                  <a:pt x="11257088" y="6222215"/>
                  <a:pt x="11250611" y="6233455"/>
                </a:cubicBezTo>
                <a:lnTo>
                  <a:pt x="11250611" y="6214786"/>
                </a:lnTo>
                <a:lnTo>
                  <a:pt x="11222226" y="6214786"/>
                </a:lnTo>
                <a:lnTo>
                  <a:pt x="11222226" y="6228883"/>
                </a:lnTo>
                <a:lnTo>
                  <a:pt x="11234990" y="6228883"/>
                </a:lnTo>
                <a:lnTo>
                  <a:pt x="11234990" y="6283175"/>
                </a:lnTo>
                <a:lnTo>
                  <a:pt x="11222226" y="6283175"/>
                </a:lnTo>
                <a:lnTo>
                  <a:pt x="11222226" y="6296891"/>
                </a:lnTo>
                <a:lnTo>
                  <a:pt x="11266232" y="6296891"/>
                </a:lnTo>
                <a:lnTo>
                  <a:pt x="11266232" y="6283175"/>
                </a:lnTo>
                <a:lnTo>
                  <a:pt x="11251182" y="6283175"/>
                </a:lnTo>
                <a:lnTo>
                  <a:pt x="11251182" y="6245837"/>
                </a:lnTo>
                <a:cubicBezTo>
                  <a:pt x="11255183" y="6238027"/>
                  <a:pt x="11262231" y="6231169"/>
                  <a:pt x="11268328" y="6229264"/>
                </a:cubicBezTo>
                <a:cubicBezTo>
                  <a:pt x="11269852" y="6232883"/>
                  <a:pt x="11273662" y="6236312"/>
                  <a:pt x="11279186" y="6236312"/>
                </a:cubicBezTo>
                <a:cubicBezTo>
                  <a:pt x="11284901" y="6236312"/>
                  <a:pt x="11289664" y="6231169"/>
                  <a:pt x="11289664" y="6225263"/>
                </a:cubicBezTo>
                <a:cubicBezTo>
                  <a:pt x="11289664" y="6218786"/>
                  <a:pt x="11285092" y="6213262"/>
                  <a:pt x="11276138" y="6213262"/>
                </a:cubicBezTo>
                <a:close/>
                <a:moveTo>
                  <a:pt x="11167934" y="6213262"/>
                </a:moveTo>
                <a:cubicBezTo>
                  <a:pt x="11142979" y="6213262"/>
                  <a:pt x="11127167" y="6233074"/>
                  <a:pt x="11127167" y="6256124"/>
                </a:cubicBezTo>
                <a:cubicBezTo>
                  <a:pt x="11127167" y="6281270"/>
                  <a:pt x="11145074" y="6298415"/>
                  <a:pt x="11171554" y="6298415"/>
                </a:cubicBezTo>
                <a:cubicBezTo>
                  <a:pt x="11182793" y="6298415"/>
                  <a:pt x="11193271" y="6295939"/>
                  <a:pt x="11201843" y="6290605"/>
                </a:cubicBezTo>
                <a:lnTo>
                  <a:pt x="11203176" y="6275555"/>
                </a:lnTo>
                <a:cubicBezTo>
                  <a:pt x="11193461" y="6281080"/>
                  <a:pt x="11184507" y="6284318"/>
                  <a:pt x="11174030" y="6284318"/>
                </a:cubicBezTo>
                <a:cubicBezTo>
                  <a:pt x="11158028" y="6284318"/>
                  <a:pt x="11146598" y="6276698"/>
                  <a:pt x="11144312" y="6261077"/>
                </a:cubicBezTo>
                <a:lnTo>
                  <a:pt x="11205844" y="6261077"/>
                </a:lnTo>
                <a:cubicBezTo>
                  <a:pt x="11206224" y="6258601"/>
                  <a:pt x="11206605" y="6255362"/>
                  <a:pt x="11206605" y="6252314"/>
                </a:cubicBezTo>
                <a:cubicBezTo>
                  <a:pt x="11206605" y="6231359"/>
                  <a:pt x="11193271" y="6213262"/>
                  <a:pt x="11167934" y="6213262"/>
                </a:cubicBezTo>
                <a:close/>
                <a:moveTo>
                  <a:pt x="10969750" y="6213262"/>
                </a:moveTo>
                <a:cubicBezTo>
                  <a:pt x="10943652" y="6213262"/>
                  <a:pt x="10926888" y="6232883"/>
                  <a:pt x="10926888" y="6255934"/>
                </a:cubicBezTo>
                <a:cubicBezTo>
                  <a:pt x="10926888" y="6278984"/>
                  <a:pt x="10943462" y="6298415"/>
                  <a:pt x="10969750" y="6298415"/>
                </a:cubicBezTo>
                <a:cubicBezTo>
                  <a:pt x="10995658" y="6298415"/>
                  <a:pt x="11012613" y="6278794"/>
                  <a:pt x="11012613" y="6255934"/>
                </a:cubicBezTo>
                <a:cubicBezTo>
                  <a:pt x="11012613" y="6232693"/>
                  <a:pt x="10995849" y="6213262"/>
                  <a:pt x="10969750" y="6213262"/>
                </a:cubicBezTo>
                <a:close/>
                <a:moveTo>
                  <a:pt x="10586528" y="6213262"/>
                </a:moveTo>
                <a:cubicBezTo>
                  <a:pt x="10577003" y="6213262"/>
                  <a:pt x="10567478" y="6222215"/>
                  <a:pt x="10561001" y="6233455"/>
                </a:cubicBezTo>
                <a:lnTo>
                  <a:pt x="10561001" y="6214786"/>
                </a:lnTo>
                <a:lnTo>
                  <a:pt x="10532616" y="6214786"/>
                </a:lnTo>
                <a:lnTo>
                  <a:pt x="10532616" y="6228883"/>
                </a:lnTo>
                <a:lnTo>
                  <a:pt x="10545380" y="6228883"/>
                </a:lnTo>
                <a:lnTo>
                  <a:pt x="10545380" y="6283175"/>
                </a:lnTo>
                <a:lnTo>
                  <a:pt x="10532616" y="6283175"/>
                </a:lnTo>
                <a:lnTo>
                  <a:pt x="10532616" y="6296891"/>
                </a:lnTo>
                <a:lnTo>
                  <a:pt x="10576622" y="6296891"/>
                </a:lnTo>
                <a:lnTo>
                  <a:pt x="10576622" y="6283175"/>
                </a:lnTo>
                <a:lnTo>
                  <a:pt x="10561572" y="6283175"/>
                </a:lnTo>
                <a:lnTo>
                  <a:pt x="10561572" y="6245837"/>
                </a:lnTo>
                <a:cubicBezTo>
                  <a:pt x="10565573" y="6238027"/>
                  <a:pt x="10572621" y="6231169"/>
                  <a:pt x="10578718" y="6229264"/>
                </a:cubicBezTo>
                <a:cubicBezTo>
                  <a:pt x="10580242" y="6232883"/>
                  <a:pt x="10584051" y="6236312"/>
                  <a:pt x="10589576" y="6236312"/>
                </a:cubicBezTo>
                <a:cubicBezTo>
                  <a:pt x="10595291" y="6236312"/>
                  <a:pt x="10600053" y="6231169"/>
                  <a:pt x="10600053" y="6225263"/>
                </a:cubicBezTo>
                <a:cubicBezTo>
                  <a:pt x="10600053" y="6218786"/>
                  <a:pt x="10595482" y="6213262"/>
                  <a:pt x="10586528" y="6213262"/>
                </a:cubicBezTo>
                <a:close/>
                <a:moveTo>
                  <a:pt x="10478324" y="6213262"/>
                </a:moveTo>
                <a:cubicBezTo>
                  <a:pt x="10453368" y="6213262"/>
                  <a:pt x="10437557" y="6233074"/>
                  <a:pt x="10437557" y="6256124"/>
                </a:cubicBezTo>
                <a:cubicBezTo>
                  <a:pt x="10437557" y="6281270"/>
                  <a:pt x="10455464" y="6298415"/>
                  <a:pt x="10481944" y="6298415"/>
                </a:cubicBezTo>
                <a:cubicBezTo>
                  <a:pt x="10493183" y="6298415"/>
                  <a:pt x="10503660" y="6295939"/>
                  <a:pt x="10512233" y="6290605"/>
                </a:cubicBezTo>
                <a:lnTo>
                  <a:pt x="10513566" y="6275555"/>
                </a:lnTo>
                <a:cubicBezTo>
                  <a:pt x="10503851" y="6281080"/>
                  <a:pt x="10494897" y="6284318"/>
                  <a:pt x="10484420" y="6284318"/>
                </a:cubicBezTo>
                <a:cubicBezTo>
                  <a:pt x="10468418" y="6284318"/>
                  <a:pt x="10456988" y="6276698"/>
                  <a:pt x="10454702" y="6261077"/>
                </a:cubicBezTo>
                <a:lnTo>
                  <a:pt x="10516234" y="6261077"/>
                </a:lnTo>
                <a:cubicBezTo>
                  <a:pt x="10516614" y="6258601"/>
                  <a:pt x="10516996" y="6255362"/>
                  <a:pt x="10516996" y="6252314"/>
                </a:cubicBezTo>
                <a:cubicBezTo>
                  <a:pt x="10516996" y="6231359"/>
                  <a:pt x="10503660" y="6213262"/>
                  <a:pt x="10478324" y="6213262"/>
                </a:cubicBezTo>
                <a:close/>
                <a:moveTo>
                  <a:pt x="10383074" y="6213262"/>
                </a:moveTo>
                <a:cubicBezTo>
                  <a:pt x="10358119" y="6213262"/>
                  <a:pt x="10342307" y="6233074"/>
                  <a:pt x="10342307" y="6256124"/>
                </a:cubicBezTo>
                <a:cubicBezTo>
                  <a:pt x="10342307" y="6281270"/>
                  <a:pt x="10360214" y="6298415"/>
                  <a:pt x="10386694" y="6298415"/>
                </a:cubicBezTo>
                <a:cubicBezTo>
                  <a:pt x="10397933" y="6298415"/>
                  <a:pt x="10408411" y="6295939"/>
                  <a:pt x="10416983" y="6290605"/>
                </a:cubicBezTo>
                <a:lnTo>
                  <a:pt x="10418316" y="6275555"/>
                </a:lnTo>
                <a:cubicBezTo>
                  <a:pt x="10408601" y="6281080"/>
                  <a:pt x="10399648" y="6284318"/>
                  <a:pt x="10389170" y="6284318"/>
                </a:cubicBezTo>
                <a:cubicBezTo>
                  <a:pt x="10373168" y="6284318"/>
                  <a:pt x="10361738" y="6276698"/>
                  <a:pt x="10359452" y="6261077"/>
                </a:cubicBezTo>
                <a:lnTo>
                  <a:pt x="10420983" y="6261077"/>
                </a:lnTo>
                <a:cubicBezTo>
                  <a:pt x="10421364" y="6258601"/>
                  <a:pt x="10421745" y="6255362"/>
                  <a:pt x="10421745" y="6252314"/>
                </a:cubicBezTo>
                <a:cubicBezTo>
                  <a:pt x="10421745" y="6231359"/>
                  <a:pt x="10408411" y="6213262"/>
                  <a:pt x="10383074" y="6213262"/>
                </a:cubicBezTo>
                <a:close/>
                <a:moveTo>
                  <a:pt x="11467908" y="6189259"/>
                </a:moveTo>
                <a:lnTo>
                  <a:pt x="11451525" y="6195926"/>
                </a:lnTo>
                <a:lnTo>
                  <a:pt x="11451525" y="6214786"/>
                </a:lnTo>
                <a:lnTo>
                  <a:pt x="11436094" y="6214786"/>
                </a:lnTo>
                <a:lnTo>
                  <a:pt x="11436094" y="6228883"/>
                </a:lnTo>
                <a:lnTo>
                  <a:pt x="11451525" y="6228883"/>
                </a:lnTo>
                <a:lnTo>
                  <a:pt x="11451525" y="6276127"/>
                </a:lnTo>
                <a:cubicBezTo>
                  <a:pt x="11451525" y="6280699"/>
                  <a:pt x="11452478" y="6284890"/>
                  <a:pt x="11454002" y="6288128"/>
                </a:cubicBezTo>
                <a:cubicBezTo>
                  <a:pt x="11457621" y="6295177"/>
                  <a:pt x="11464670" y="6298415"/>
                  <a:pt x="11473814" y="6298415"/>
                </a:cubicBezTo>
                <a:cubicBezTo>
                  <a:pt x="11481434" y="6298415"/>
                  <a:pt x="11487530" y="6296129"/>
                  <a:pt x="11492292" y="6293653"/>
                </a:cubicBezTo>
                <a:lnTo>
                  <a:pt x="11494006" y="6278984"/>
                </a:lnTo>
                <a:cubicBezTo>
                  <a:pt x="11489244" y="6281270"/>
                  <a:pt x="11483338" y="6283556"/>
                  <a:pt x="11478386" y="6283556"/>
                </a:cubicBezTo>
                <a:cubicBezTo>
                  <a:pt x="11473623" y="6283556"/>
                  <a:pt x="11470575" y="6282223"/>
                  <a:pt x="11469051" y="6279556"/>
                </a:cubicBezTo>
                <a:cubicBezTo>
                  <a:pt x="11468289" y="6277841"/>
                  <a:pt x="11467908" y="6275936"/>
                  <a:pt x="11467908" y="6273269"/>
                </a:cubicBezTo>
                <a:lnTo>
                  <a:pt x="11467908" y="6228883"/>
                </a:lnTo>
                <a:lnTo>
                  <a:pt x="11492864" y="6228883"/>
                </a:lnTo>
                <a:lnTo>
                  <a:pt x="11492864" y="6214786"/>
                </a:lnTo>
                <a:lnTo>
                  <a:pt x="11467908" y="6214786"/>
                </a:lnTo>
                <a:close/>
                <a:moveTo>
                  <a:pt x="10745532" y="6173638"/>
                </a:moveTo>
                <a:cubicBezTo>
                  <a:pt x="10739055" y="6173638"/>
                  <a:pt x="10733530" y="6178972"/>
                  <a:pt x="10733530" y="6185449"/>
                </a:cubicBezTo>
                <a:cubicBezTo>
                  <a:pt x="10733530" y="6192116"/>
                  <a:pt x="10738865" y="6197450"/>
                  <a:pt x="10745342" y="6197450"/>
                </a:cubicBezTo>
                <a:cubicBezTo>
                  <a:pt x="10751628" y="6197450"/>
                  <a:pt x="10757343" y="6192116"/>
                  <a:pt x="10757343" y="6185449"/>
                </a:cubicBezTo>
                <a:cubicBezTo>
                  <a:pt x="10757343" y="6178972"/>
                  <a:pt x="10751818" y="6173638"/>
                  <a:pt x="10745532" y="6173638"/>
                </a:cubicBezTo>
                <a:close/>
                <a:moveTo>
                  <a:pt x="10688509" y="6173638"/>
                </a:moveTo>
                <a:cubicBezTo>
                  <a:pt x="10682032" y="6173638"/>
                  <a:pt x="10676508" y="6178972"/>
                  <a:pt x="10676508" y="6185449"/>
                </a:cubicBezTo>
                <a:cubicBezTo>
                  <a:pt x="10676508" y="6192116"/>
                  <a:pt x="10681842" y="6197450"/>
                  <a:pt x="10688318" y="6197450"/>
                </a:cubicBezTo>
                <a:cubicBezTo>
                  <a:pt x="10694605" y="6197450"/>
                  <a:pt x="10700320" y="6192116"/>
                  <a:pt x="10700320" y="6185449"/>
                </a:cubicBezTo>
                <a:cubicBezTo>
                  <a:pt x="10700320" y="6178972"/>
                  <a:pt x="10694796" y="6173638"/>
                  <a:pt x="10688509" y="6173638"/>
                </a:cubicBezTo>
                <a:close/>
                <a:moveTo>
                  <a:pt x="10770488" y="6157445"/>
                </a:moveTo>
                <a:lnTo>
                  <a:pt x="10770488" y="6171542"/>
                </a:lnTo>
                <a:lnTo>
                  <a:pt x="10783251" y="6171542"/>
                </a:lnTo>
                <a:lnTo>
                  <a:pt x="10783251" y="6283175"/>
                </a:lnTo>
                <a:lnTo>
                  <a:pt x="10770488" y="6283175"/>
                </a:lnTo>
                <a:lnTo>
                  <a:pt x="10770488" y="6296891"/>
                </a:lnTo>
                <a:lnTo>
                  <a:pt x="10811636" y="6296891"/>
                </a:lnTo>
                <a:lnTo>
                  <a:pt x="10811636" y="6283366"/>
                </a:lnTo>
                <a:lnTo>
                  <a:pt x="10799634" y="6283366"/>
                </a:lnTo>
                <a:lnTo>
                  <a:pt x="10799634" y="6269078"/>
                </a:lnTo>
                <a:lnTo>
                  <a:pt x="10812969" y="6257648"/>
                </a:lnTo>
                <a:lnTo>
                  <a:pt x="10838686" y="6296891"/>
                </a:lnTo>
                <a:lnTo>
                  <a:pt x="10862689" y="6296891"/>
                </a:lnTo>
                <a:lnTo>
                  <a:pt x="10862689" y="6282794"/>
                </a:lnTo>
                <a:lnTo>
                  <a:pt x="10848402" y="6282794"/>
                </a:lnTo>
                <a:lnTo>
                  <a:pt x="10824970" y="6248504"/>
                </a:lnTo>
                <a:lnTo>
                  <a:pt x="10847830" y="6228883"/>
                </a:lnTo>
                <a:lnTo>
                  <a:pt x="10862689" y="6228883"/>
                </a:lnTo>
                <a:lnTo>
                  <a:pt x="10862689" y="6214786"/>
                </a:lnTo>
                <a:lnTo>
                  <a:pt x="10815446" y="6214786"/>
                </a:lnTo>
                <a:lnTo>
                  <a:pt x="10815446" y="6228121"/>
                </a:lnTo>
                <a:lnTo>
                  <a:pt x="10829352" y="6228121"/>
                </a:lnTo>
                <a:lnTo>
                  <a:pt x="10799634" y="6254029"/>
                </a:lnTo>
                <a:lnTo>
                  <a:pt x="10799634" y="6157445"/>
                </a:lnTo>
                <a:close/>
                <a:moveTo>
                  <a:pt x="10607483" y="6157445"/>
                </a:moveTo>
                <a:lnTo>
                  <a:pt x="10607483" y="6171542"/>
                </a:lnTo>
                <a:lnTo>
                  <a:pt x="10620818" y="6171542"/>
                </a:lnTo>
                <a:lnTo>
                  <a:pt x="10620818" y="6283175"/>
                </a:lnTo>
                <a:lnTo>
                  <a:pt x="10607483" y="6283175"/>
                </a:lnTo>
                <a:lnTo>
                  <a:pt x="10607483" y="6296891"/>
                </a:lnTo>
                <a:lnTo>
                  <a:pt x="10650345" y="6296891"/>
                </a:lnTo>
                <a:lnTo>
                  <a:pt x="10650345" y="6283175"/>
                </a:lnTo>
                <a:lnTo>
                  <a:pt x="10637201" y="6283175"/>
                </a:lnTo>
                <a:lnTo>
                  <a:pt x="10637201" y="6157445"/>
                </a:lnTo>
                <a:close/>
                <a:moveTo>
                  <a:pt x="513076" y="507998"/>
                </a:moveTo>
                <a:lnTo>
                  <a:pt x="513076" y="4495798"/>
                </a:lnTo>
                <a:lnTo>
                  <a:pt x="5587996" y="4495798"/>
                </a:lnTo>
                <a:cubicBezTo>
                  <a:pt x="5938516" y="4495798"/>
                  <a:pt x="6222996" y="4211318"/>
                  <a:pt x="6222996" y="3860798"/>
                </a:cubicBezTo>
                <a:lnTo>
                  <a:pt x="6222996" y="507998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7"/>
                </a:lnTo>
                <a:lnTo>
                  <a:pt x="0" y="6857997"/>
                </a:lnTo>
                <a:lnTo>
                  <a:pt x="0" y="6567168"/>
                </a:lnTo>
                <a:lnTo>
                  <a:pt x="8829036" y="6567168"/>
                </a:lnTo>
                <a:lnTo>
                  <a:pt x="8829036" y="6417308"/>
                </a:lnTo>
                <a:lnTo>
                  <a:pt x="0" y="6417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6480000" tIns="45720" rIns="9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73408B07-CA93-2940-CC4C-41DBE4E4DD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B6E206F-A261-86DD-C676-4F1848E8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69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>
            <a:extLst>
              <a:ext uri="{FF2B5EF4-FFF2-40B4-BE49-F238E27FC236}">
                <a16:creationId xmlns:a16="http://schemas.microsoft.com/office/drawing/2014/main" id="{B0A2DAA1-A5E4-3F4E-917E-C2898BF639D8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27AAE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19181D-13A1-B604-31A7-591D7BE7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E78B569-1C93-7889-E3FF-F98A96E7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900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>
            <a:extLst>
              <a:ext uri="{FF2B5EF4-FFF2-40B4-BE49-F238E27FC236}">
                <a16:creationId xmlns:a16="http://schemas.microsoft.com/office/drawing/2014/main" id="{B0A2DAA1-A5E4-3F4E-917E-C2898BF639D8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50B848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03AC44-7FF3-3358-8863-ECEDA67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50B84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B9E2FC3-D707-17C8-187D-E0D1B72B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305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od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F66EDA3-8690-0E0E-7DD2-260C0524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28" y="401905"/>
            <a:ext cx="10880053" cy="871641"/>
          </a:xfrm>
        </p:spPr>
        <p:txBody>
          <a:bodyPr>
            <a:noAutofit/>
          </a:bodyPr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8DFB257-18D4-0019-5FA6-66847C17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28" y="1273547"/>
            <a:ext cx="10880053" cy="4822454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928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F28C1E3-776D-115B-4FFD-C15AAF0E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28" y="401905"/>
            <a:ext cx="10880053" cy="871641"/>
          </a:xfrm>
        </p:spPr>
        <p:txBody>
          <a:bodyPr>
            <a:noAutofit/>
          </a:bodyPr>
          <a:lstStyle>
            <a:lvl1pPr>
              <a:defRPr>
                <a:solidFill>
                  <a:srgbClr val="50B84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53CC929-155B-A3A3-A6E6-85228281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28" y="1273547"/>
            <a:ext cx="10880053" cy="4822454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3070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hthoek 148">
            <a:extLst>
              <a:ext uri="{FF2B5EF4-FFF2-40B4-BE49-F238E27FC236}">
                <a16:creationId xmlns:a16="http://schemas.microsoft.com/office/drawing/2014/main" id="{0AFFC7F7-335C-69AF-AC22-6B432B0C23BF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:a16="http://schemas.microsoft.com/office/drawing/2014/main" id="{7D253F59-4612-5484-77A1-6117700D73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" y="13"/>
            <a:ext cx="12191976" cy="6857987"/>
          </a:xfrm>
          <a:custGeom>
            <a:avLst/>
            <a:gdLst>
              <a:gd name="connsiteX0" fmla="*/ 10824186 w 12191976"/>
              <a:gd name="connsiteY0" fmla="*/ 6526517 h 6857987"/>
              <a:gd name="connsiteX1" fmla="*/ 10845776 w 12191976"/>
              <a:gd name="connsiteY1" fmla="*/ 6556997 h 6857987"/>
              <a:gd name="connsiteX2" fmla="*/ 10822916 w 12191976"/>
              <a:gd name="connsiteY2" fmla="*/ 6588747 h 6857987"/>
              <a:gd name="connsiteX3" fmla="*/ 10800056 w 12191976"/>
              <a:gd name="connsiteY3" fmla="*/ 6558267 h 6857987"/>
              <a:gd name="connsiteX4" fmla="*/ 10824186 w 12191976"/>
              <a:gd name="connsiteY4" fmla="*/ 6526517 h 6857987"/>
              <a:gd name="connsiteX5" fmla="*/ 10527006 w 12191976"/>
              <a:gd name="connsiteY5" fmla="*/ 6526517 h 6857987"/>
              <a:gd name="connsiteX6" fmla="*/ 10551135 w 12191976"/>
              <a:gd name="connsiteY6" fmla="*/ 6558267 h 6857987"/>
              <a:gd name="connsiteX7" fmla="*/ 10528275 w 12191976"/>
              <a:gd name="connsiteY7" fmla="*/ 6590017 h 6857987"/>
              <a:gd name="connsiteX8" fmla="*/ 10505415 w 12191976"/>
              <a:gd name="connsiteY8" fmla="*/ 6558267 h 6857987"/>
              <a:gd name="connsiteX9" fmla="*/ 10527006 w 12191976"/>
              <a:gd name="connsiteY9" fmla="*/ 6526517 h 6857987"/>
              <a:gd name="connsiteX10" fmla="*/ 10303485 w 12191976"/>
              <a:gd name="connsiteY10" fmla="*/ 6526516 h 6857987"/>
              <a:gd name="connsiteX11" fmla="*/ 10328885 w 12191976"/>
              <a:gd name="connsiteY11" fmla="*/ 6555726 h 6857987"/>
              <a:gd name="connsiteX12" fmla="*/ 10303485 w 12191976"/>
              <a:gd name="connsiteY12" fmla="*/ 6590016 h 6857987"/>
              <a:gd name="connsiteX13" fmla="*/ 10278085 w 12191976"/>
              <a:gd name="connsiteY13" fmla="*/ 6555726 h 6857987"/>
              <a:gd name="connsiteX14" fmla="*/ 10303485 w 12191976"/>
              <a:gd name="connsiteY14" fmla="*/ 6526516 h 6857987"/>
              <a:gd name="connsiteX15" fmla="*/ 11115016 w 12191976"/>
              <a:gd name="connsiteY15" fmla="*/ 6525246 h 6857987"/>
              <a:gd name="connsiteX16" fmla="*/ 11136606 w 12191976"/>
              <a:gd name="connsiteY16" fmla="*/ 6548106 h 6857987"/>
              <a:gd name="connsiteX17" fmla="*/ 11092156 w 12191976"/>
              <a:gd name="connsiteY17" fmla="*/ 6548106 h 6857987"/>
              <a:gd name="connsiteX18" fmla="*/ 11115016 w 12191976"/>
              <a:gd name="connsiteY18" fmla="*/ 6525246 h 6857987"/>
              <a:gd name="connsiteX19" fmla="*/ 10417786 w 12191976"/>
              <a:gd name="connsiteY19" fmla="*/ 6525246 h 6857987"/>
              <a:gd name="connsiteX20" fmla="*/ 10439376 w 12191976"/>
              <a:gd name="connsiteY20" fmla="*/ 6548106 h 6857987"/>
              <a:gd name="connsiteX21" fmla="*/ 10394926 w 12191976"/>
              <a:gd name="connsiteY21" fmla="*/ 6548106 h 6857987"/>
              <a:gd name="connsiteX22" fmla="*/ 10417786 w 12191976"/>
              <a:gd name="connsiteY22" fmla="*/ 6525246 h 6857987"/>
              <a:gd name="connsiteX23" fmla="*/ 10605745 w 12191976"/>
              <a:gd name="connsiteY23" fmla="*/ 6508737 h 6857987"/>
              <a:gd name="connsiteX24" fmla="*/ 10605745 w 12191976"/>
              <a:gd name="connsiteY24" fmla="*/ 6607797 h 6857987"/>
              <a:gd name="connsiteX25" fmla="*/ 10632415 w 12191976"/>
              <a:gd name="connsiteY25" fmla="*/ 6607797 h 6857987"/>
              <a:gd name="connsiteX26" fmla="*/ 10632415 w 12191976"/>
              <a:gd name="connsiteY26" fmla="*/ 6508737 h 6857987"/>
              <a:gd name="connsiteX27" fmla="*/ 11520145 w 12191976"/>
              <a:gd name="connsiteY27" fmla="*/ 6507467 h 6857987"/>
              <a:gd name="connsiteX28" fmla="*/ 11520145 w 12191976"/>
              <a:gd name="connsiteY28" fmla="*/ 6555727 h 6857987"/>
              <a:gd name="connsiteX29" fmla="*/ 11497286 w 12191976"/>
              <a:gd name="connsiteY29" fmla="*/ 6588747 h 6857987"/>
              <a:gd name="connsiteX30" fmla="*/ 11480776 w 12191976"/>
              <a:gd name="connsiteY30" fmla="*/ 6560806 h 6857987"/>
              <a:gd name="connsiteX31" fmla="*/ 11480776 w 12191976"/>
              <a:gd name="connsiteY31" fmla="*/ 6508737 h 6857987"/>
              <a:gd name="connsiteX32" fmla="*/ 11454106 w 12191976"/>
              <a:gd name="connsiteY32" fmla="*/ 6508737 h 6857987"/>
              <a:gd name="connsiteX33" fmla="*/ 11454106 w 12191976"/>
              <a:gd name="connsiteY33" fmla="*/ 6570967 h 6857987"/>
              <a:gd name="connsiteX34" fmla="*/ 11488395 w 12191976"/>
              <a:gd name="connsiteY34" fmla="*/ 6609067 h 6857987"/>
              <a:gd name="connsiteX35" fmla="*/ 11521416 w 12191976"/>
              <a:gd name="connsiteY35" fmla="*/ 6593827 h 6857987"/>
              <a:gd name="connsiteX36" fmla="*/ 11521416 w 12191976"/>
              <a:gd name="connsiteY36" fmla="*/ 6607797 h 6857987"/>
              <a:gd name="connsiteX37" fmla="*/ 11546816 w 12191976"/>
              <a:gd name="connsiteY37" fmla="*/ 6607797 h 6857987"/>
              <a:gd name="connsiteX38" fmla="*/ 11546816 w 12191976"/>
              <a:gd name="connsiteY38" fmla="*/ 6507467 h 6857987"/>
              <a:gd name="connsiteX39" fmla="*/ 11428705 w 12191976"/>
              <a:gd name="connsiteY39" fmla="*/ 6507467 h 6857987"/>
              <a:gd name="connsiteX40" fmla="*/ 11400765 w 12191976"/>
              <a:gd name="connsiteY40" fmla="*/ 6531597 h 6857987"/>
              <a:gd name="connsiteX41" fmla="*/ 11400765 w 12191976"/>
              <a:gd name="connsiteY41" fmla="*/ 6508737 h 6857987"/>
              <a:gd name="connsiteX42" fmla="*/ 11377905 w 12191976"/>
              <a:gd name="connsiteY42" fmla="*/ 6508737 h 6857987"/>
              <a:gd name="connsiteX43" fmla="*/ 11376635 w 12191976"/>
              <a:gd name="connsiteY43" fmla="*/ 6508737 h 6857987"/>
              <a:gd name="connsiteX44" fmla="*/ 11376635 w 12191976"/>
              <a:gd name="connsiteY44" fmla="*/ 6607797 h 6857987"/>
              <a:gd name="connsiteX45" fmla="*/ 11403305 w 12191976"/>
              <a:gd name="connsiteY45" fmla="*/ 6607797 h 6857987"/>
              <a:gd name="connsiteX46" fmla="*/ 11403305 w 12191976"/>
              <a:gd name="connsiteY46" fmla="*/ 6572237 h 6857987"/>
              <a:gd name="connsiteX47" fmla="*/ 11424895 w 12191976"/>
              <a:gd name="connsiteY47" fmla="*/ 6531597 h 6857987"/>
              <a:gd name="connsiteX48" fmla="*/ 11436325 w 12191976"/>
              <a:gd name="connsiteY48" fmla="*/ 6534137 h 6857987"/>
              <a:gd name="connsiteX49" fmla="*/ 11436325 w 12191976"/>
              <a:gd name="connsiteY49" fmla="*/ 6508737 h 6857987"/>
              <a:gd name="connsiteX50" fmla="*/ 11428705 w 12191976"/>
              <a:gd name="connsiteY50" fmla="*/ 6507467 h 6857987"/>
              <a:gd name="connsiteX51" fmla="*/ 11240746 w 12191976"/>
              <a:gd name="connsiteY51" fmla="*/ 6507467 h 6857987"/>
              <a:gd name="connsiteX52" fmla="*/ 11207726 w 12191976"/>
              <a:gd name="connsiteY52" fmla="*/ 6522706 h 6857987"/>
              <a:gd name="connsiteX53" fmla="*/ 11207726 w 12191976"/>
              <a:gd name="connsiteY53" fmla="*/ 6508737 h 6857987"/>
              <a:gd name="connsiteX54" fmla="*/ 11182326 w 12191976"/>
              <a:gd name="connsiteY54" fmla="*/ 6508737 h 6857987"/>
              <a:gd name="connsiteX55" fmla="*/ 11182326 w 12191976"/>
              <a:gd name="connsiteY55" fmla="*/ 6609067 h 6857987"/>
              <a:gd name="connsiteX56" fmla="*/ 11208996 w 12191976"/>
              <a:gd name="connsiteY56" fmla="*/ 6609067 h 6857987"/>
              <a:gd name="connsiteX57" fmla="*/ 11208996 w 12191976"/>
              <a:gd name="connsiteY57" fmla="*/ 6560806 h 6857987"/>
              <a:gd name="connsiteX58" fmla="*/ 11231856 w 12191976"/>
              <a:gd name="connsiteY58" fmla="*/ 6527787 h 6857987"/>
              <a:gd name="connsiteX59" fmla="*/ 11248366 w 12191976"/>
              <a:gd name="connsiteY59" fmla="*/ 6555727 h 6857987"/>
              <a:gd name="connsiteX60" fmla="*/ 11248366 w 12191976"/>
              <a:gd name="connsiteY60" fmla="*/ 6607797 h 6857987"/>
              <a:gd name="connsiteX61" fmla="*/ 11275036 w 12191976"/>
              <a:gd name="connsiteY61" fmla="*/ 6607797 h 6857987"/>
              <a:gd name="connsiteX62" fmla="*/ 11275036 w 12191976"/>
              <a:gd name="connsiteY62" fmla="*/ 6545567 h 6857987"/>
              <a:gd name="connsiteX63" fmla="*/ 11240746 w 12191976"/>
              <a:gd name="connsiteY63" fmla="*/ 6507467 h 6857987"/>
              <a:gd name="connsiteX64" fmla="*/ 11027386 w 12191976"/>
              <a:gd name="connsiteY64" fmla="*/ 6507467 h 6857987"/>
              <a:gd name="connsiteX65" fmla="*/ 10979126 w 12191976"/>
              <a:gd name="connsiteY65" fmla="*/ 6558267 h 6857987"/>
              <a:gd name="connsiteX66" fmla="*/ 11028656 w 12191976"/>
              <a:gd name="connsiteY66" fmla="*/ 6610337 h 6857987"/>
              <a:gd name="connsiteX67" fmla="*/ 11055326 w 12191976"/>
              <a:gd name="connsiteY67" fmla="*/ 6606527 h 6857987"/>
              <a:gd name="connsiteX68" fmla="*/ 11054056 w 12191976"/>
              <a:gd name="connsiteY68" fmla="*/ 6584937 h 6857987"/>
              <a:gd name="connsiteX69" fmla="*/ 11033736 w 12191976"/>
              <a:gd name="connsiteY69" fmla="*/ 6590017 h 6857987"/>
              <a:gd name="connsiteX70" fmla="*/ 11007066 w 12191976"/>
              <a:gd name="connsiteY70" fmla="*/ 6558267 h 6857987"/>
              <a:gd name="connsiteX71" fmla="*/ 11033736 w 12191976"/>
              <a:gd name="connsiteY71" fmla="*/ 6526517 h 6857987"/>
              <a:gd name="connsiteX72" fmla="*/ 11051516 w 12191976"/>
              <a:gd name="connsiteY72" fmla="*/ 6530327 h 6857987"/>
              <a:gd name="connsiteX73" fmla="*/ 11052786 w 12191976"/>
              <a:gd name="connsiteY73" fmla="*/ 6511277 h 6857987"/>
              <a:gd name="connsiteX74" fmla="*/ 11027386 w 12191976"/>
              <a:gd name="connsiteY74" fmla="*/ 6507467 h 6857987"/>
              <a:gd name="connsiteX75" fmla="*/ 10932136 w 12191976"/>
              <a:gd name="connsiteY75" fmla="*/ 6507467 h 6857987"/>
              <a:gd name="connsiteX76" fmla="*/ 10892766 w 12191976"/>
              <a:gd name="connsiteY76" fmla="*/ 6537947 h 6857987"/>
              <a:gd name="connsiteX77" fmla="*/ 10938486 w 12191976"/>
              <a:gd name="connsiteY77" fmla="*/ 6579856 h 6857987"/>
              <a:gd name="connsiteX78" fmla="*/ 10920706 w 12191976"/>
              <a:gd name="connsiteY78" fmla="*/ 6591287 h 6857987"/>
              <a:gd name="connsiteX79" fmla="*/ 10895306 w 12191976"/>
              <a:gd name="connsiteY79" fmla="*/ 6584937 h 6857987"/>
              <a:gd name="connsiteX80" fmla="*/ 10894036 w 12191976"/>
              <a:gd name="connsiteY80" fmla="*/ 6606527 h 6857987"/>
              <a:gd name="connsiteX81" fmla="*/ 10923246 w 12191976"/>
              <a:gd name="connsiteY81" fmla="*/ 6610337 h 6857987"/>
              <a:gd name="connsiteX82" fmla="*/ 10965156 w 12191976"/>
              <a:gd name="connsiteY82" fmla="*/ 6578587 h 6857987"/>
              <a:gd name="connsiteX83" fmla="*/ 10919436 w 12191976"/>
              <a:gd name="connsiteY83" fmla="*/ 6536677 h 6857987"/>
              <a:gd name="connsiteX84" fmla="*/ 10934676 w 12191976"/>
              <a:gd name="connsiteY84" fmla="*/ 6525247 h 6857987"/>
              <a:gd name="connsiteX85" fmla="*/ 10958806 w 12191976"/>
              <a:gd name="connsiteY85" fmla="*/ 6529056 h 6857987"/>
              <a:gd name="connsiteX86" fmla="*/ 10961346 w 12191976"/>
              <a:gd name="connsiteY86" fmla="*/ 6511277 h 6857987"/>
              <a:gd name="connsiteX87" fmla="*/ 10932136 w 12191976"/>
              <a:gd name="connsiteY87" fmla="*/ 6507467 h 6857987"/>
              <a:gd name="connsiteX88" fmla="*/ 10817836 w 12191976"/>
              <a:gd name="connsiteY88" fmla="*/ 6507467 h 6857987"/>
              <a:gd name="connsiteX89" fmla="*/ 10774656 w 12191976"/>
              <a:gd name="connsiteY89" fmla="*/ 6558267 h 6857987"/>
              <a:gd name="connsiteX90" fmla="*/ 10815295 w 12191976"/>
              <a:gd name="connsiteY90" fmla="*/ 6607797 h 6857987"/>
              <a:gd name="connsiteX91" fmla="*/ 10847045 w 12191976"/>
              <a:gd name="connsiteY91" fmla="*/ 6592556 h 6857987"/>
              <a:gd name="connsiteX92" fmla="*/ 10816566 w 12191976"/>
              <a:gd name="connsiteY92" fmla="*/ 6630656 h 6857987"/>
              <a:gd name="connsiteX93" fmla="*/ 10787356 w 12191976"/>
              <a:gd name="connsiteY93" fmla="*/ 6621767 h 6857987"/>
              <a:gd name="connsiteX94" fmla="*/ 10784816 w 12191976"/>
              <a:gd name="connsiteY94" fmla="*/ 6643356 h 6857987"/>
              <a:gd name="connsiteX95" fmla="*/ 10819106 w 12191976"/>
              <a:gd name="connsiteY95" fmla="*/ 6649706 h 6857987"/>
              <a:gd name="connsiteX96" fmla="*/ 10872445 w 12191976"/>
              <a:gd name="connsiteY96" fmla="*/ 6597637 h 6857987"/>
              <a:gd name="connsiteX97" fmla="*/ 10872445 w 12191976"/>
              <a:gd name="connsiteY97" fmla="*/ 6508737 h 6857987"/>
              <a:gd name="connsiteX98" fmla="*/ 10848316 w 12191976"/>
              <a:gd name="connsiteY98" fmla="*/ 6508737 h 6857987"/>
              <a:gd name="connsiteX99" fmla="*/ 10848316 w 12191976"/>
              <a:gd name="connsiteY99" fmla="*/ 6522706 h 6857987"/>
              <a:gd name="connsiteX100" fmla="*/ 10817836 w 12191976"/>
              <a:gd name="connsiteY100" fmla="*/ 6507467 h 6857987"/>
              <a:gd name="connsiteX101" fmla="*/ 10717505 w 12191976"/>
              <a:gd name="connsiteY101" fmla="*/ 6507467 h 6857987"/>
              <a:gd name="connsiteX102" fmla="*/ 10684485 w 12191976"/>
              <a:gd name="connsiteY102" fmla="*/ 6522706 h 6857987"/>
              <a:gd name="connsiteX103" fmla="*/ 10684485 w 12191976"/>
              <a:gd name="connsiteY103" fmla="*/ 6508737 h 6857987"/>
              <a:gd name="connsiteX104" fmla="*/ 10659085 w 12191976"/>
              <a:gd name="connsiteY104" fmla="*/ 6508737 h 6857987"/>
              <a:gd name="connsiteX105" fmla="*/ 10659085 w 12191976"/>
              <a:gd name="connsiteY105" fmla="*/ 6609067 h 6857987"/>
              <a:gd name="connsiteX106" fmla="*/ 10685755 w 12191976"/>
              <a:gd name="connsiteY106" fmla="*/ 6609067 h 6857987"/>
              <a:gd name="connsiteX107" fmla="*/ 10685755 w 12191976"/>
              <a:gd name="connsiteY107" fmla="*/ 6560806 h 6857987"/>
              <a:gd name="connsiteX108" fmla="*/ 10708615 w 12191976"/>
              <a:gd name="connsiteY108" fmla="*/ 6527787 h 6857987"/>
              <a:gd name="connsiteX109" fmla="*/ 10725125 w 12191976"/>
              <a:gd name="connsiteY109" fmla="*/ 6555727 h 6857987"/>
              <a:gd name="connsiteX110" fmla="*/ 10725125 w 12191976"/>
              <a:gd name="connsiteY110" fmla="*/ 6607797 h 6857987"/>
              <a:gd name="connsiteX111" fmla="*/ 10751795 w 12191976"/>
              <a:gd name="connsiteY111" fmla="*/ 6607797 h 6857987"/>
              <a:gd name="connsiteX112" fmla="*/ 10751795 w 12191976"/>
              <a:gd name="connsiteY112" fmla="*/ 6545567 h 6857987"/>
              <a:gd name="connsiteX113" fmla="*/ 10717505 w 12191976"/>
              <a:gd name="connsiteY113" fmla="*/ 6507467 h 6857987"/>
              <a:gd name="connsiteX114" fmla="*/ 11628096 w 12191976"/>
              <a:gd name="connsiteY114" fmla="*/ 6506196 h 6857987"/>
              <a:gd name="connsiteX115" fmla="*/ 11597616 w 12191976"/>
              <a:gd name="connsiteY115" fmla="*/ 6522706 h 6857987"/>
              <a:gd name="connsiteX116" fmla="*/ 11597616 w 12191976"/>
              <a:gd name="connsiteY116" fmla="*/ 6508736 h 6857987"/>
              <a:gd name="connsiteX117" fmla="*/ 11573486 w 12191976"/>
              <a:gd name="connsiteY117" fmla="*/ 6508736 h 6857987"/>
              <a:gd name="connsiteX118" fmla="*/ 11572216 w 12191976"/>
              <a:gd name="connsiteY118" fmla="*/ 6508736 h 6857987"/>
              <a:gd name="connsiteX119" fmla="*/ 11572216 w 12191976"/>
              <a:gd name="connsiteY119" fmla="*/ 6609066 h 6857987"/>
              <a:gd name="connsiteX120" fmla="*/ 11598886 w 12191976"/>
              <a:gd name="connsiteY120" fmla="*/ 6609066 h 6857987"/>
              <a:gd name="connsiteX121" fmla="*/ 11598886 w 12191976"/>
              <a:gd name="connsiteY121" fmla="*/ 6560806 h 6857987"/>
              <a:gd name="connsiteX122" fmla="*/ 11617936 w 12191976"/>
              <a:gd name="connsiteY122" fmla="*/ 6527786 h 6857987"/>
              <a:gd name="connsiteX123" fmla="*/ 11633176 w 12191976"/>
              <a:gd name="connsiteY123" fmla="*/ 6549376 h 6857987"/>
              <a:gd name="connsiteX124" fmla="*/ 11633176 w 12191976"/>
              <a:gd name="connsiteY124" fmla="*/ 6607796 h 6857987"/>
              <a:gd name="connsiteX125" fmla="*/ 11659846 w 12191976"/>
              <a:gd name="connsiteY125" fmla="*/ 6607796 h 6857987"/>
              <a:gd name="connsiteX126" fmla="*/ 11659846 w 12191976"/>
              <a:gd name="connsiteY126" fmla="*/ 6559536 h 6857987"/>
              <a:gd name="connsiteX127" fmla="*/ 11678896 w 12191976"/>
              <a:gd name="connsiteY127" fmla="*/ 6526516 h 6857987"/>
              <a:gd name="connsiteX128" fmla="*/ 11694136 w 12191976"/>
              <a:gd name="connsiteY128" fmla="*/ 6548106 h 6857987"/>
              <a:gd name="connsiteX129" fmla="*/ 11694136 w 12191976"/>
              <a:gd name="connsiteY129" fmla="*/ 6606526 h 6857987"/>
              <a:gd name="connsiteX130" fmla="*/ 11720806 w 12191976"/>
              <a:gd name="connsiteY130" fmla="*/ 6606526 h 6857987"/>
              <a:gd name="connsiteX131" fmla="*/ 11720806 w 12191976"/>
              <a:gd name="connsiteY131" fmla="*/ 6544296 h 6857987"/>
              <a:gd name="connsiteX132" fmla="*/ 11689056 w 12191976"/>
              <a:gd name="connsiteY132" fmla="*/ 6506196 h 6857987"/>
              <a:gd name="connsiteX133" fmla="*/ 11657306 w 12191976"/>
              <a:gd name="connsiteY133" fmla="*/ 6523976 h 6857987"/>
              <a:gd name="connsiteX134" fmla="*/ 11628096 w 12191976"/>
              <a:gd name="connsiteY134" fmla="*/ 6506196 h 6857987"/>
              <a:gd name="connsiteX135" fmla="*/ 11113745 w 12191976"/>
              <a:gd name="connsiteY135" fmla="*/ 6506196 h 6857987"/>
              <a:gd name="connsiteX136" fmla="*/ 11066756 w 12191976"/>
              <a:gd name="connsiteY136" fmla="*/ 6558266 h 6857987"/>
              <a:gd name="connsiteX137" fmla="*/ 11120095 w 12191976"/>
              <a:gd name="connsiteY137" fmla="*/ 6609066 h 6857987"/>
              <a:gd name="connsiteX138" fmla="*/ 11154386 w 12191976"/>
              <a:gd name="connsiteY138" fmla="*/ 6601446 h 6857987"/>
              <a:gd name="connsiteX139" fmla="*/ 11154386 w 12191976"/>
              <a:gd name="connsiteY139" fmla="*/ 6581126 h 6857987"/>
              <a:gd name="connsiteX140" fmla="*/ 11121366 w 12191976"/>
              <a:gd name="connsiteY140" fmla="*/ 6591286 h 6857987"/>
              <a:gd name="connsiteX141" fmla="*/ 11092156 w 12191976"/>
              <a:gd name="connsiteY141" fmla="*/ 6565886 h 6857987"/>
              <a:gd name="connsiteX142" fmla="*/ 11162006 w 12191976"/>
              <a:gd name="connsiteY142" fmla="*/ 6565886 h 6857987"/>
              <a:gd name="connsiteX143" fmla="*/ 11113745 w 12191976"/>
              <a:gd name="connsiteY143" fmla="*/ 6506196 h 6857987"/>
              <a:gd name="connsiteX144" fmla="*/ 10416516 w 12191976"/>
              <a:gd name="connsiteY144" fmla="*/ 6506196 h 6857987"/>
              <a:gd name="connsiteX145" fmla="*/ 10369526 w 12191976"/>
              <a:gd name="connsiteY145" fmla="*/ 6558266 h 6857987"/>
              <a:gd name="connsiteX146" fmla="*/ 10422866 w 12191976"/>
              <a:gd name="connsiteY146" fmla="*/ 6609066 h 6857987"/>
              <a:gd name="connsiteX147" fmla="*/ 10457156 w 12191976"/>
              <a:gd name="connsiteY147" fmla="*/ 6601446 h 6857987"/>
              <a:gd name="connsiteX148" fmla="*/ 10457156 w 12191976"/>
              <a:gd name="connsiteY148" fmla="*/ 6581126 h 6857987"/>
              <a:gd name="connsiteX149" fmla="*/ 10424136 w 12191976"/>
              <a:gd name="connsiteY149" fmla="*/ 6591286 h 6857987"/>
              <a:gd name="connsiteX150" fmla="*/ 10394926 w 12191976"/>
              <a:gd name="connsiteY150" fmla="*/ 6565886 h 6857987"/>
              <a:gd name="connsiteX151" fmla="*/ 10464776 w 12191976"/>
              <a:gd name="connsiteY151" fmla="*/ 6565886 h 6857987"/>
              <a:gd name="connsiteX152" fmla="*/ 10416516 w 12191976"/>
              <a:gd name="connsiteY152" fmla="*/ 6506196 h 6857987"/>
              <a:gd name="connsiteX153" fmla="*/ 10303485 w 12191976"/>
              <a:gd name="connsiteY153" fmla="*/ 6506196 h 6857987"/>
              <a:gd name="connsiteX154" fmla="*/ 10250145 w 12191976"/>
              <a:gd name="connsiteY154" fmla="*/ 6558266 h 6857987"/>
              <a:gd name="connsiteX155" fmla="*/ 10303485 w 12191976"/>
              <a:gd name="connsiteY155" fmla="*/ 6609066 h 6857987"/>
              <a:gd name="connsiteX156" fmla="*/ 10356825 w 12191976"/>
              <a:gd name="connsiteY156" fmla="*/ 6558266 h 6857987"/>
              <a:gd name="connsiteX157" fmla="*/ 10303485 w 12191976"/>
              <a:gd name="connsiteY157" fmla="*/ 6506196 h 6857987"/>
              <a:gd name="connsiteX158" fmla="*/ 11335996 w 12191976"/>
              <a:gd name="connsiteY158" fmla="*/ 6482066 h 6857987"/>
              <a:gd name="connsiteX159" fmla="*/ 11309326 w 12191976"/>
              <a:gd name="connsiteY159" fmla="*/ 6489686 h 6857987"/>
              <a:gd name="connsiteX160" fmla="*/ 11309326 w 12191976"/>
              <a:gd name="connsiteY160" fmla="*/ 6508736 h 6857987"/>
              <a:gd name="connsiteX161" fmla="*/ 11290276 w 12191976"/>
              <a:gd name="connsiteY161" fmla="*/ 6508736 h 6857987"/>
              <a:gd name="connsiteX162" fmla="*/ 11290276 w 12191976"/>
              <a:gd name="connsiteY162" fmla="*/ 6527786 h 6857987"/>
              <a:gd name="connsiteX163" fmla="*/ 11310596 w 12191976"/>
              <a:gd name="connsiteY163" fmla="*/ 6527786 h 6857987"/>
              <a:gd name="connsiteX164" fmla="*/ 11310596 w 12191976"/>
              <a:gd name="connsiteY164" fmla="*/ 6579856 h 6857987"/>
              <a:gd name="connsiteX165" fmla="*/ 11342346 w 12191976"/>
              <a:gd name="connsiteY165" fmla="*/ 6611606 h 6857987"/>
              <a:gd name="connsiteX166" fmla="*/ 11361396 w 12191976"/>
              <a:gd name="connsiteY166" fmla="*/ 6609066 h 6857987"/>
              <a:gd name="connsiteX167" fmla="*/ 11360126 w 12191976"/>
              <a:gd name="connsiteY167" fmla="*/ 6588746 h 6857987"/>
              <a:gd name="connsiteX168" fmla="*/ 11348696 w 12191976"/>
              <a:gd name="connsiteY168" fmla="*/ 6591286 h 6857987"/>
              <a:gd name="connsiteX169" fmla="*/ 11335996 w 12191976"/>
              <a:gd name="connsiteY169" fmla="*/ 6574776 h 6857987"/>
              <a:gd name="connsiteX170" fmla="*/ 11335996 w 12191976"/>
              <a:gd name="connsiteY170" fmla="*/ 6529056 h 6857987"/>
              <a:gd name="connsiteX171" fmla="*/ 11358856 w 12191976"/>
              <a:gd name="connsiteY171" fmla="*/ 6529056 h 6857987"/>
              <a:gd name="connsiteX172" fmla="*/ 11358856 w 12191976"/>
              <a:gd name="connsiteY172" fmla="*/ 6510006 h 6857987"/>
              <a:gd name="connsiteX173" fmla="*/ 11335996 w 12191976"/>
              <a:gd name="connsiteY173" fmla="*/ 6510006 h 6857987"/>
              <a:gd name="connsiteX174" fmla="*/ 10125685 w 12191976"/>
              <a:gd name="connsiteY174" fmla="*/ 6474446 h 6857987"/>
              <a:gd name="connsiteX175" fmla="*/ 10172675 w 12191976"/>
              <a:gd name="connsiteY175" fmla="*/ 6607796 h 6857987"/>
              <a:gd name="connsiteX176" fmla="*/ 10205695 w 12191976"/>
              <a:gd name="connsiteY176" fmla="*/ 6607796 h 6857987"/>
              <a:gd name="connsiteX177" fmla="*/ 10252685 w 12191976"/>
              <a:gd name="connsiteY177" fmla="*/ 6474446 h 6857987"/>
              <a:gd name="connsiteX178" fmla="*/ 10224745 w 12191976"/>
              <a:gd name="connsiteY178" fmla="*/ 6474446 h 6857987"/>
              <a:gd name="connsiteX179" fmla="*/ 10190455 w 12191976"/>
              <a:gd name="connsiteY179" fmla="*/ 6578586 h 6857987"/>
              <a:gd name="connsiteX180" fmla="*/ 10154895 w 12191976"/>
              <a:gd name="connsiteY180" fmla="*/ 6474446 h 6857987"/>
              <a:gd name="connsiteX181" fmla="*/ 10605745 w 12191976"/>
              <a:gd name="connsiteY181" fmla="*/ 6466827 h 6857987"/>
              <a:gd name="connsiteX182" fmla="*/ 10605745 w 12191976"/>
              <a:gd name="connsiteY182" fmla="*/ 6490957 h 6857987"/>
              <a:gd name="connsiteX183" fmla="*/ 10632415 w 12191976"/>
              <a:gd name="connsiteY183" fmla="*/ 6490957 h 6857987"/>
              <a:gd name="connsiteX184" fmla="*/ 10632415 w 12191976"/>
              <a:gd name="connsiteY184" fmla="*/ 6466827 h 6857987"/>
              <a:gd name="connsiteX185" fmla="*/ 10551135 w 12191976"/>
              <a:gd name="connsiteY185" fmla="*/ 6464287 h 6857987"/>
              <a:gd name="connsiteX186" fmla="*/ 10551135 w 12191976"/>
              <a:gd name="connsiteY186" fmla="*/ 6521437 h 6857987"/>
              <a:gd name="connsiteX187" fmla="*/ 10520656 w 12191976"/>
              <a:gd name="connsiteY187" fmla="*/ 6507467 h 6857987"/>
              <a:gd name="connsiteX188" fmla="*/ 10478745 w 12191976"/>
              <a:gd name="connsiteY188" fmla="*/ 6558267 h 6857987"/>
              <a:gd name="connsiteX189" fmla="*/ 10520656 w 12191976"/>
              <a:gd name="connsiteY189" fmla="*/ 6610337 h 6857987"/>
              <a:gd name="connsiteX190" fmla="*/ 10552406 w 12191976"/>
              <a:gd name="connsiteY190" fmla="*/ 6596367 h 6857987"/>
              <a:gd name="connsiteX191" fmla="*/ 10552406 w 12191976"/>
              <a:gd name="connsiteY191" fmla="*/ 6607797 h 6857987"/>
              <a:gd name="connsiteX192" fmla="*/ 10577806 w 12191976"/>
              <a:gd name="connsiteY192" fmla="*/ 6607797 h 6857987"/>
              <a:gd name="connsiteX193" fmla="*/ 10577806 w 12191976"/>
              <a:gd name="connsiteY193" fmla="*/ 6464287 h 6857987"/>
              <a:gd name="connsiteX194" fmla="*/ 0 w 12191976"/>
              <a:gd name="connsiteY194" fmla="*/ 0 h 6857987"/>
              <a:gd name="connsiteX195" fmla="*/ 12191976 w 12191976"/>
              <a:gd name="connsiteY195" fmla="*/ 0 h 6857987"/>
              <a:gd name="connsiteX196" fmla="*/ 12191976 w 12191976"/>
              <a:gd name="connsiteY196" fmla="*/ 6857987 h 6857987"/>
              <a:gd name="connsiteX197" fmla="*/ 0 w 12191976"/>
              <a:gd name="connsiteY197" fmla="*/ 6857987 h 6857987"/>
              <a:gd name="connsiteX198" fmla="*/ 0 w 12191976"/>
              <a:gd name="connsiteY198" fmla="*/ 6597636 h 6857987"/>
              <a:gd name="connsiteX199" fmla="*/ 3153 w 12191976"/>
              <a:gd name="connsiteY199" fmla="*/ 6597636 h 6857987"/>
              <a:gd name="connsiteX200" fmla="*/ 3153 w 12191976"/>
              <a:gd name="connsiteY200" fmla="*/ 6598787 h 6857987"/>
              <a:gd name="connsiteX201" fmla="*/ 10012021 w 12191976"/>
              <a:gd name="connsiteY201" fmla="*/ 6598787 h 6857987"/>
              <a:gd name="connsiteX202" fmla="*/ 10012021 w 12191976"/>
              <a:gd name="connsiteY202" fmla="*/ 6515987 h 6857987"/>
              <a:gd name="connsiteX203" fmla="*/ 10011386 w 12191976"/>
              <a:gd name="connsiteY203" fmla="*/ 6515987 h 6857987"/>
              <a:gd name="connsiteX204" fmla="*/ 10011386 w 12191976"/>
              <a:gd name="connsiteY204" fmla="*/ 6512546 h 6857987"/>
              <a:gd name="connsiteX205" fmla="*/ 9926296 w 12191976"/>
              <a:gd name="connsiteY205" fmla="*/ 6512546 h 6857987"/>
              <a:gd name="connsiteX206" fmla="*/ 9841206 w 12191976"/>
              <a:gd name="connsiteY206" fmla="*/ 6512546 h 6857987"/>
              <a:gd name="connsiteX207" fmla="*/ 9841206 w 12191976"/>
              <a:gd name="connsiteY207" fmla="*/ 6515987 h 6857987"/>
              <a:gd name="connsiteX208" fmla="*/ 9839936 w 12191976"/>
              <a:gd name="connsiteY208" fmla="*/ 6515987 h 6857987"/>
              <a:gd name="connsiteX209" fmla="*/ 9839936 w 12191976"/>
              <a:gd name="connsiteY209" fmla="*/ 6512546 h 6857987"/>
              <a:gd name="connsiteX210" fmla="*/ 9754846 w 12191976"/>
              <a:gd name="connsiteY210" fmla="*/ 6512546 h 6857987"/>
              <a:gd name="connsiteX211" fmla="*/ 9669756 w 12191976"/>
              <a:gd name="connsiteY211" fmla="*/ 6512546 h 6857987"/>
              <a:gd name="connsiteX212" fmla="*/ 9584666 w 12191976"/>
              <a:gd name="connsiteY212" fmla="*/ 6512546 h 6857987"/>
              <a:gd name="connsiteX213" fmla="*/ 9584666 w 12191976"/>
              <a:gd name="connsiteY213" fmla="*/ 6515987 h 6857987"/>
              <a:gd name="connsiteX214" fmla="*/ 9583396 w 12191976"/>
              <a:gd name="connsiteY214" fmla="*/ 6515987 h 6857987"/>
              <a:gd name="connsiteX215" fmla="*/ 9583396 w 12191976"/>
              <a:gd name="connsiteY215" fmla="*/ 6512546 h 6857987"/>
              <a:gd name="connsiteX216" fmla="*/ 9498306 w 12191976"/>
              <a:gd name="connsiteY216" fmla="*/ 6512546 h 6857987"/>
              <a:gd name="connsiteX217" fmla="*/ 9413216 w 12191976"/>
              <a:gd name="connsiteY217" fmla="*/ 6512546 h 6857987"/>
              <a:gd name="connsiteX218" fmla="*/ 9413216 w 12191976"/>
              <a:gd name="connsiteY218" fmla="*/ 6515987 h 6857987"/>
              <a:gd name="connsiteX219" fmla="*/ 9411946 w 12191976"/>
              <a:gd name="connsiteY219" fmla="*/ 6515987 h 6857987"/>
              <a:gd name="connsiteX220" fmla="*/ 9411946 w 12191976"/>
              <a:gd name="connsiteY220" fmla="*/ 6512546 h 6857987"/>
              <a:gd name="connsiteX221" fmla="*/ 9326856 w 12191976"/>
              <a:gd name="connsiteY221" fmla="*/ 6512546 h 6857987"/>
              <a:gd name="connsiteX222" fmla="*/ 9241766 w 12191976"/>
              <a:gd name="connsiteY222" fmla="*/ 6512546 h 6857987"/>
              <a:gd name="connsiteX223" fmla="*/ 9241766 w 12191976"/>
              <a:gd name="connsiteY223" fmla="*/ 6515987 h 6857987"/>
              <a:gd name="connsiteX224" fmla="*/ 9240496 w 12191976"/>
              <a:gd name="connsiteY224" fmla="*/ 6515987 h 6857987"/>
              <a:gd name="connsiteX225" fmla="*/ 9240496 w 12191976"/>
              <a:gd name="connsiteY225" fmla="*/ 6512546 h 6857987"/>
              <a:gd name="connsiteX226" fmla="*/ 9155406 w 12191976"/>
              <a:gd name="connsiteY226" fmla="*/ 6512546 h 6857987"/>
              <a:gd name="connsiteX227" fmla="*/ 9070316 w 12191976"/>
              <a:gd name="connsiteY227" fmla="*/ 6512546 h 6857987"/>
              <a:gd name="connsiteX228" fmla="*/ 8985226 w 12191976"/>
              <a:gd name="connsiteY228" fmla="*/ 6512546 h 6857987"/>
              <a:gd name="connsiteX229" fmla="*/ 8985226 w 12191976"/>
              <a:gd name="connsiteY229" fmla="*/ 6515987 h 6857987"/>
              <a:gd name="connsiteX230" fmla="*/ 8983956 w 12191976"/>
              <a:gd name="connsiteY230" fmla="*/ 6515987 h 6857987"/>
              <a:gd name="connsiteX231" fmla="*/ 8983956 w 12191976"/>
              <a:gd name="connsiteY231" fmla="*/ 6512546 h 6857987"/>
              <a:gd name="connsiteX232" fmla="*/ 8898866 w 12191976"/>
              <a:gd name="connsiteY232" fmla="*/ 6512546 h 6857987"/>
              <a:gd name="connsiteX233" fmla="*/ 8813776 w 12191976"/>
              <a:gd name="connsiteY233" fmla="*/ 6512546 h 6857987"/>
              <a:gd name="connsiteX234" fmla="*/ 8813776 w 12191976"/>
              <a:gd name="connsiteY234" fmla="*/ 6515987 h 6857987"/>
              <a:gd name="connsiteX235" fmla="*/ 8812506 w 12191976"/>
              <a:gd name="connsiteY235" fmla="*/ 6515987 h 6857987"/>
              <a:gd name="connsiteX236" fmla="*/ 8812506 w 12191976"/>
              <a:gd name="connsiteY236" fmla="*/ 6512546 h 6857987"/>
              <a:gd name="connsiteX237" fmla="*/ 8727416 w 12191976"/>
              <a:gd name="connsiteY237" fmla="*/ 6512546 h 6857987"/>
              <a:gd name="connsiteX238" fmla="*/ 8642326 w 12191976"/>
              <a:gd name="connsiteY238" fmla="*/ 6512546 h 6857987"/>
              <a:gd name="connsiteX239" fmla="*/ 8642326 w 12191976"/>
              <a:gd name="connsiteY239" fmla="*/ 6515987 h 6857987"/>
              <a:gd name="connsiteX240" fmla="*/ 8641056 w 12191976"/>
              <a:gd name="connsiteY240" fmla="*/ 6515987 h 6857987"/>
              <a:gd name="connsiteX241" fmla="*/ 8641056 w 12191976"/>
              <a:gd name="connsiteY241" fmla="*/ 6512546 h 6857987"/>
              <a:gd name="connsiteX242" fmla="*/ 8555966 w 12191976"/>
              <a:gd name="connsiteY242" fmla="*/ 6512546 h 6857987"/>
              <a:gd name="connsiteX243" fmla="*/ 8470876 w 12191976"/>
              <a:gd name="connsiteY243" fmla="*/ 6512546 h 6857987"/>
              <a:gd name="connsiteX244" fmla="*/ 8470876 w 12191976"/>
              <a:gd name="connsiteY244" fmla="*/ 6515987 h 6857987"/>
              <a:gd name="connsiteX245" fmla="*/ 8470875 w 12191976"/>
              <a:gd name="connsiteY245" fmla="*/ 6515987 h 6857987"/>
              <a:gd name="connsiteX246" fmla="*/ 8470875 w 12191976"/>
              <a:gd name="connsiteY246" fmla="*/ 6512546 h 6857987"/>
              <a:gd name="connsiteX247" fmla="*/ 8385785 w 12191976"/>
              <a:gd name="connsiteY247" fmla="*/ 6512546 h 6857987"/>
              <a:gd name="connsiteX248" fmla="*/ 8385785 w 12191976"/>
              <a:gd name="connsiteY248" fmla="*/ 6515987 h 6857987"/>
              <a:gd name="connsiteX249" fmla="*/ 8384516 w 12191976"/>
              <a:gd name="connsiteY249" fmla="*/ 6515987 h 6857987"/>
              <a:gd name="connsiteX250" fmla="*/ 8384516 w 12191976"/>
              <a:gd name="connsiteY250" fmla="*/ 6512546 h 6857987"/>
              <a:gd name="connsiteX251" fmla="*/ 8299426 w 12191976"/>
              <a:gd name="connsiteY251" fmla="*/ 6512546 h 6857987"/>
              <a:gd name="connsiteX252" fmla="*/ 8299426 w 12191976"/>
              <a:gd name="connsiteY252" fmla="*/ 6515987 h 6857987"/>
              <a:gd name="connsiteX253" fmla="*/ 8299425 w 12191976"/>
              <a:gd name="connsiteY253" fmla="*/ 6515987 h 6857987"/>
              <a:gd name="connsiteX254" fmla="*/ 8299425 w 12191976"/>
              <a:gd name="connsiteY254" fmla="*/ 6512546 h 6857987"/>
              <a:gd name="connsiteX255" fmla="*/ 8214335 w 12191976"/>
              <a:gd name="connsiteY255" fmla="*/ 6512546 h 6857987"/>
              <a:gd name="connsiteX256" fmla="*/ 8214335 w 12191976"/>
              <a:gd name="connsiteY256" fmla="*/ 6515987 h 6857987"/>
              <a:gd name="connsiteX257" fmla="*/ 8213066 w 12191976"/>
              <a:gd name="connsiteY257" fmla="*/ 6515987 h 6857987"/>
              <a:gd name="connsiteX258" fmla="*/ 8213066 w 12191976"/>
              <a:gd name="connsiteY258" fmla="*/ 6512546 h 6857987"/>
              <a:gd name="connsiteX259" fmla="*/ 8127976 w 12191976"/>
              <a:gd name="connsiteY259" fmla="*/ 6512546 h 6857987"/>
              <a:gd name="connsiteX260" fmla="*/ 8127976 w 12191976"/>
              <a:gd name="connsiteY260" fmla="*/ 6515987 h 6857987"/>
              <a:gd name="connsiteX261" fmla="*/ 8127975 w 12191976"/>
              <a:gd name="connsiteY261" fmla="*/ 6515987 h 6857987"/>
              <a:gd name="connsiteX262" fmla="*/ 8127975 w 12191976"/>
              <a:gd name="connsiteY262" fmla="*/ 6512546 h 6857987"/>
              <a:gd name="connsiteX263" fmla="*/ 8042886 w 12191976"/>
              <a:gd name="connsiteY263" fmla="*/ 6512546 h 6857987"/>
              <a:gd name="connsiteX264" fmla="*/ 8042885 w 12191976"/>
              <a:gd name="connsiteY264" fmla="*/ 6512546 h 6857987"/>
              <a:gd name="connsiteX265" fmla="*/ 7957796 w 12191976"/>
              <a:gd name="connsiteY265" fmla="*/ 6512546 h 6857987"/>
              <a:gd name="connsiteX266" fmla="*/ 7957796 w 12191976"/>
              <a:gd name="connsiteY266" fmla="*/ 6515987 h 6857987"/>
              <a:gd name="connsiteX267" fmla="*/ 7956525 w 12191976"/>
              <a:gd name="connsiteY267" fmla="*/ 6515987 h 6857987"/>
              <a:gd name="connsiteX268" fmla="*/ 7956525 w 12191976"/>
              <a:gd name="connsiteY268" fmla="*/ 6512546 h 6857987"/>
              <a:gd name="connsiteX269" fmla="*/ 7871436 w 12191976"/>
              <a:gd name="connsiteY269" fmla="*/ 6512546 h 6857987"/>
              <a:gd name="connsiteX270" fmla="*/ 7871435 w 12191976"/>
              <a:gd name="connsiteY270" fmla="*/ 6512546 h 6857987"/>
              <a:gd name="connsiteX271" fmla="*/ 7786346 w 12191976"/>
              <a:gd name="connsiteY271" fmla="*/ 6512546 h 6857987"/>
              <a:gd name="connsiteX272" fmla="*/ 7786346 w 12191976"/>
              <a:gd name="connsiteY272" fmla="*/ 6515987 h 6857987"/>
              <a:gd name="connsiteX273" fmla="*/ 7785075 w 12191976"/>
              <a:gd name="connsiteY273" fmla="*/ 6515987 h 6857987"/>
              <a:gd name="connsiteX274" fmla="*/ 7785075 w 12191976"/>
              <a:gd name="connsiteY274" fmla="*/ 6512546 h 6857987"/>
              <a:gd name="connsiteX275" fmla="*/ 7699986 w 12191976"/>
              <a:gd name="connsiteY275" fmla="*/ 6512546 h 6857987"/>
              <a:gd name="connsiteX276" fmla="*/ 7699985 w 12191976"/>
              <a:gd name="connsiteY276" fmla="*/ 6512546 h 6857987"/>
              <a:gd name="connsiteX277" fmla="*/ 7614896 w 12191976"/>
              <a:gd name="connsiteY277" fmla="*/ 6512546 h 6857987"/>
              <a:gd name="connsiteX278" fmla="*/ 7614896 w 12191976"/>
              <a:gd name="connsiteY278" fmla="*/ 6515987 h 6857987"/>
              <a:gd name="connsiteX279" fmla="*/ 7613625 w 12191976"/>
              <a:gd name="connsiteY279" fmla="*/ 6515987 h 6857987"/>
              <a:gd name="connsiteX280" fmla="*/ 7613625 w 12191976"/>
              <a:gd name="connsiteY280" fmla="*/ 6512546 h 6857987"/>
              <a:gd name="connsiteX281" fmla="*/ 7528536 w 12191976"/>
              <a:gd name="connsiteY281" fmla="*/ 6512546 h 6857987"/>
              <a:gd name="connsiteX282" fmla="*/ 7528535 w 12191976"/>
              <a:gd name="connsiteY282" fmla="*/ 6512546 h 6857987"/>
              <a:gd name="connsiteX283" fmla="*/ 7443446 w 12191976"/>
              <a:gd name="connsiteY283" fmla="*/ 6512546 h 6857987"/>
              <a:gd name="connsiteX284" fmla="*/ 7358356 w 12191976"/>
              <a:gd name="connsiteY284" fmla="*/ 6512546 h 6857987"/>
              <a:gd name="connsiteX285" fmla="*/ 7358356 w 12191976"/>
              <a:gd name="connsiteY285" fmla="*/ 6515987 h 6857987"/>
              <a:gd name="connsiteX286" fmla="*/ 7357086 w 12191976"/>
              <a:gd name="connsiteY286" fmla="*/ 6515987 h 6857987"/>
              <a:gd name="connsiteX287" fmla="*/ 7357086 w 12191976"/>
              <a:gd name="connsiteY287" fmla="*/ 6512546 h 6857987"/>
              <a:gd name="connsiteX288" fmla="*/ 7271996 w 12191976"/>
              <a:gd name="connsiteY288" fmla="*/ 6512546 h 6857987"/>
              <a:gd name="connsiteX289" fmla="*/ 7186906 w 12191976"/>
              <a:gd name="connsiteY289" fmla="*/ 6512546 h 6857987"/>
              <a:gd name="connsiteX290" fmla="*/ 7186906 w 12191976"/>
              <a:gd name="connsiteY290" fmla="*/ 6515987 h 6857987"/>
              <a:gd name="connsiteX291" fmla="*/ 7185636 w 12191976"/>
              <a:gd name="connsiteY291" fmla="*/ 6515987 h 6857987"/>
              <a:gd name="connsiteX292" fmla="*/ 7185636 w 12191976"/>
              <a:gd name="connsiteY292" fmla="*/ 6512546 h 6857987"/>
              <a:gd name="connsiteX293" fmla="*/ 7100546 w 12191976"/>
              <a:gd name="connsiteY293" fmla="*/ 6512546 h 6857987"/>
              <a:gd name="connsiteX294" fmla="*/ 7015456 w 12191976"/>
              <a:gd name="connsiteY294" fmla="*/ 6512546 h 6857987"/>
              <a:gd name="connsiteX295" fmla="*/ 7015456 w 12191976"/>
              <a:gd name="connsiteY295" fmla="*/ 6515987 h 6857987"/>
              <a:gd name="connsiteX296" fmla="*/ 7014186 w 12191976"/>
              <a:gd name="connsiteY296" fmla="*/ 6515987 h 6857987"/>
              <a:gd name="connsiteX297" fmla="*/ 7014186 w 12191976"/>
              <a:gd name="connsiteY297" fmla="*/ 6512546 h 6857987"/>
              <a:gd name="connsiteX298" fmla="*/ 6929096 w 12191976"/>
              <a:gd name="connsiteY298" fmla="*/ 6512546 h 6857987"/>
              <a:gd name="connsiteX299" fmla="*/ 6844006 w 12191976"/>
              <a:gd name="connsiteY299" fmla="*/ 6512546 h 6857987"/>
              <a:gd name="connsiteX300" fmla="*/ 6758916 w 12191976"/>
              <a:gd name="connsiteY300" fmla="*/ 6512546 h 6857987"/>
              <a:gd name="connsiteX301" fmla="*/ 6758916 w 12191976"/>
              <a:gd name="connsiteY301" fmla="*/ 6515987 h 6857987"/>
              <a:gd name="connsiteX302" fmla="*/ 6757646 w 12191976"/>
              <a:gd name="connsiteY302" fmla="*/ 6515987 h 6857987"/>
              <a:gd name="connsiteX303" fmla="*/ 6757646 w 12191976"/>
              <a:gd name="connsiteY303" fmla="*/ 6512546 h 6857987"/>
              <a:gd name="connsiteX304" fmla="*/ 6672556 w 12191976"/>
              <a:gd name="connsiteY304" fmla="*/ 6512546 h 6857987"/>
              <a:gd name="connsiteX305" fmla="*/ 6587466 w 12191976"/>
              <a:gd name="connsiteY305" fmla="*/ 6512546 h 6857987"/>
              <a:gd name="connsiteX306" fmla="*/ 6587466 w 12191976"/>
              <a:gd name="connsiteY306" fmla="*/ 6515987 h 6857987"/>
              <a:gd name="connsiteX307" fmla="*/ 6586196 w 12191976"/>
              <a:gd name="connsiteY307" fmla="*/ 6515987 h 6857987"/>
              <a:gd name="connsiteX308" fmla="*/ 6586196 w 12191976"/>
              <a:gd name="connsiteY308" fmla="*/ 6512546 h 6857987"/>
              <a:gd name="connsiteX309" fmla="*/ 6501106 w 12191976"/>
              <a:gd name="connsiteY309" fmla="*/ 6512546 h 6857987"/>
              <a:gd name="connsiteX310" fmla="*/ 6416016 w 12191976"/>
              <a:gd name="connsiteY310" fmla="*/ 6512546 h 6857987"/>
              <a:gd name="connsiteX311" fmla="*/ 6416016 w 12191976"/>
              <a:gd name="connsiteY311" fmla="*/ 6515987 h 6857987"/>
              <a:gd name="connsiteX312" fmla="*/ 6414746 w 12191976"/>
              <a:gd name="connsiteY312" fmla="*/ 6515987 h 6857987"/>
              <a:gd name="connsiteX313" fmla="*/ 6414746 w 12191976"/>
              <a:gd name="connsiteY313" fmla="*/ 6512546 h 6857987"/>
              <a:gd name="connsiteX314" fmla="*/ 6329656 w 12191976"/>
              <a:gd name="connsiteY314" fmla="*/ 6512546 h 6857987"/>
              <a:gd name="connsiteX315" fmla="*/ 6244566 w 12191976"/>
              <a:gd name="connsiteY315" fmla="*/ 6512546 h 6857987"/>
              <a:gd name="connsiteX316" fmla="*/ 6159476 w 12191976"/>
              <a:gd name="connsiteY316" fmla="*/ 6512546 h 6857987"/>
              <a:gd name="connsiteX317" fmla="*/ 6159476 w 12191976"/>
              <a:gd name="connsiteY317" fmla="*/ 6515987 h 6857987"/>
              <a:gd name="connsiteX318" fmla="*/ 6158206 w 12191976"/>
              <a:gd name="connsiteY318" fmla="*/ 6515987 h 6857987"/>
              <a:gd name="connsiteX319" fmla="*/ 6158206 w 12191976"/>
              <a:gd name="connsiteY319" fmla="*/ 6512546 h 6857987"/>
              <a:gd name="connsiteX320" fmla="*/ 6073116 w 12191976"/>
              <a:gd name="connsiteY320" fmla="*/ 6512546 h 6857987"/>
              <a:gd name="connsiteX321" fmla="*/ 5988028 w 12191976"/>
              <a:gd name="connsiteY321" fmla="*/ 6512546 h 6857987"/>
              <a:gd name="connsiteX322" fmla="*/ 5988028 w 12191976"/>
              <a:gd name="connsiteY322" fmla="*/ 6515987 h 6857987"/>
              <a:gd name="connsiteX323" fmla="*/ 5986758 w 12191976"/>
              <a:gd name="connsiteY323" fmla="*/ 6515987 h 6857987"/>
              <a:gd name="connsiteX324" fmla="*/ 5986758 w 12191976"/>
              <a:gd name="connsiteY324" fmla="*/ 6512546 h 6857987"/>
              <a:gd name="connsiteX325" fmla="*/ 5901670 w 12191976"/>
              <a:gd name="connsiteY325" fmla="*/ 6512546 h 6857987"/>
              <a:gd name="connsiteX326" fmla="*/ 5816582 w 12191976"/>
              <a:gd name="connsiteY326" fmla="*/ 6512546 h 6857987"/>
              <a:gd name="connsiteX327" fmla="*/ 5731494 w 12191976"/>
              <a:gd name="connsiteY327" fmla="*/ 6512546 h 6857987"/>
              <a:gd name="connsiteX328" fmla="*/ 5731494 w 12191976"/>
              <a:gd name="connsiteY328" fmla="*/ 6515987 h 6857987"/>
              <a:gd name="connsiteX329" fmla="*/ 5730224 w 12191976"/>
              <a:gd name="connsiteY329" fmla="*/ 6515987 h 6857987"/>
              <a:gd name="connsiteX330" fmla="*/ 5730224 w 12191976"/>
              <a:gd name="connsiteY330" fmla="*/ 6512546 h 6857987"/>
              <a:gd name="connsiteX331" fmla="*/ 5647676 w 12191976"/>
              <a:gd name="connsiteY331" fmla="*/ 6512546 h 6857987"/>
              <a:gd name="connsiteX332" fmla="*/ 5647676 w 12191976"/>
              <a:gd name="connsiteY332" fmla="*/ 6515987 h 6857987"/>
              <a:gd name="connsiteX333" fmla="*/ 5647667 w 12191976"/>
              <a:gd name="connsiteY333" fmla="*/ 6515987 h 6857987"/>
              <a:gd name="connsiteX334" fmla="*/ 5647667 w 12191976"/>
              <a:gd name="connsiteY334" fmla="*/ 6512546 h 6857987"/>
              <a:gd name="connsiteX335" fmla="*/ 5645136 w 12191976"/>
              <a:gd name="connsiteY335" fmla="*/ 6512546 h 6857987"/>
              <a:gd name="connsiteX336" fmla="*/ 5562578 w 12191976"/>
              <a:gd name="connsiteY336" fmla="*/ 6512546 h 6857987"/>
              <a:gd name="connsiteX337" fmla="*/ 5560048 w 12191976"/>
              <a:gd name="connsiteY337" fmla="*/ 6512546 h 6857987"/>
              <a:gd name="connsiteX338" fmla="*/ 5477488 w 12191976"/>
              <a:gd name="connsiteY338" fmla="*/ 6512546 h 6857987"/>
              <a:gd name="connsiteX339" fmla="*/ 5477488 w 12191976"/>
              <a:gd name="connsiteY339" fmla="*/ 6515987 h 6857987"/>
              <a:gd name="connsiteX340" fmla="*/ 5476218 w 12191976"/>
              <a:gd name="connsiteY340" fmla="*/ 6515987 h 6857987"/>
              <a:gd name="connsiteX341" fmla="*/ 5476218 w 12191976"/>
              <a:gd name="connsiteY341" fmla="*/ 6512546 h 6857987"/>
              <a:gd name="connsiteX342" fmla="*/ 5391129 w 12191976"/>
              <a:gd name="connsiteY342" fmla="*/ 6512546 h 6857987"/>
              <a:gd name="connsiteX343" fmla="*/ 5306037 w 12191976"/>
              <a:gd name="connsiteY343" fmla="*/ 6512546 h 6857987"/>
              <a:gd name="connsiteX344" fmla="*/ 5306037 w 12191976"/>
              <a:gd name="connsiteY344" fmla="*/ 6515987 h 6857987"/>
              <a:gd name="connsiteX345" fmla="*/ 5304768 w 12191976"/>
              <a:gd name="connsiteY345" fmla="*/ 6515987 h 6857987"/>
              <a:gd name="connsiteX346" fmla="*/ 5304768 w 12191976"/>
              <a:gd name="connsiteY346" fmla="*/ 6512546 h 6857987"/>
              <a:gd name="connsiteX347" fmla="*/ 5219676 w 12191976"/>
              <a:gd name="connsiteY347" fmla="*/ 6512546 h 6857987"/>
              <a:gd name="connsiteX348" fmla="*/ 5134588 w 12191976"/>
              <a:gd name="connsiteY348" fmla="*/ 6512546 h 6857987"/>
              <a:gd name="connsiteX349" fmla="*/ 5134588 w 12191976"/>
              <a:gd name="connsiteY349" fmla="*/ 6515987 h 6857987"/>
              <a:gd name="connsiteX350" fmla="*/ 5133320 w 12191976"/>
              <a:gd name="connsiteY350" fmla="*/ 6515987 h 6857987"/>
              <a:gd name="connsiteX351" fmla="*/ 5133320 w 12191976"/>
              <a:gd name="connsiteY351" fmla="*/ 6512546 h 6857987"/>
              <a:gd name="connsiteX352" fmla="*/ 5048230 w 12191976"/>
              <a:gd name="connsiteY352" fmla="*/ 6512546 h 6857987"/>
              <a:gd name="connsiteX353" fmla="*/ 5048230 w 12191976"/>
              <a:gd name="connsiteY353" fmla="*/ 6512546 h 6857987"/>
              <a:gd name="connsiteX354" fmla="*/ 4963137 w 12191976"/>
              <a:gd name="connsiteY354" fmla="*/ 6512546 h 6857987"/>
              <a:gd name="connsiteX355" fmla="*/ 4878047 w 12191976"/>
              <a:gd name="connsiteY355" fmla="*/ 6512546 h 6857987"/>
              <a:gd name="connsiteX356" fmla="*/ 4878047 w 12191976"/>
              <a:gd name="connsiteY356" fmla="*/ 6515987 h 6857987"/>
              <a:gd name="connsiteX357" fmla="*/ 4876778 w 12191976"/>
              <a:gd name="connsiteY357" fmla="*/ 6515987 h 6857987"/>
              <a:gd name="connsiteX358" fmla="*/ 4876778 w 12191976"/>
              <a:gd name="connsiteY358" fmla="*/ 6512546 h 6857987"/>
              <a:gd name="connsiteX359" fmla="*/ 4791687 w 12191976"/>
              <a:gd name="connsiteY359" fmla="*/ 6512546 h 6857987"/>
              <a:gd name="connsiteX360" fmla="*/ 4706598 w 12191976"/>
              <a:gd name="connsiteY360" fmla="*/ 6512546 h 6857987"/>
              <a:gd name="connsiteX361" fmla="*/ 4706598 w 12191976"/>
              <a:gd name="connsiteY361" fmla="*/ 6515987 h 6857987"/>
              <a:gd name="connsiteX362" fmla="*/ 4705327 w 12191976"/>
              <a:gd name="connsiteY362" fmla="*/ 6515987 h 6857987"/>
              <a:gd name="connsiteX363" fmla="*/ 4705327 w 12191976"/>
              <a:gd name="connsiteY363" fmla="*/ 6512546 h 6857987"/>
              <a:gd name="connsiteX364" fmla="*/ 4620239 w 12191976"/>
              <a:gd name="connsiteY364" fmla="*/ 6512546 h 6857987"/>
              <a:gd name="connsiteX365" fmla="*/ 4535148 w 12191976"/>
              <a:gd name="connsiteY365" fmla="*/ 6512546 h 6857987"/>
              <a:gd name="connsiteX366" fmla="*/ 4450058 w 12191976"/>
              <a:gd name="connsiteY366" fmla="*/ 6512546 h 6857987"/>
              <a:gd name="connsiteX367" fmla="*/ 4450058 w 12191976"/>
              <a:gd name="connsiteY367" fmla="*/ 6515987 h 6857987"/>
              <a:gd name="connsiteX368" fmla="*/ 4448788 w 12191976"/>
              <a:gd name="connsiteY368" fmla="*/ 6515987 h 6857987"/>
              <a:gd name="connsiteX369" fmla="*/ 4448788 w 12191976"/>
              <a:gd name="connsiteY369" fmla="*/ 6512546 h 6857987"/>
              <a:gd name="connsiteX370" fmla="*/ 4363699 w 12191976"/>
              <a:gd name="connsiteY370" fmla="*/ 6512546 h 6857987"/>
              <a:gd name="connsiteX371" fmla="*/ 4278608 w 12191976"/>
              <a:gd name="connsiteY371" fmla="*/ 6512546 h 6857987"/>
              <a:gd name="connsiteX372" fmla="*/ 4278608 w 12191976"/>
              <a:gd name="connsiteY372" fmla="*/ 6515987 h 6857987"/>
              <a:gd name="connsiteX373" fmla="*/ 4277338 w 12191976"/>
              <a:gd name="connsiteY373" fmla="*/ 6515987 h 6857987"/>
              <a:gd name="connsiteX374" fmla="*/ 4277338 w 12191976"/>
              <a:gd name="connsiteY374" fmla="*/ 6512546 h 6857987"/>
              <a:gd name="connsiteX375" fmla="*/ 4192252 w 12191976"/>
              <a:gd name="connsiteY375" fmla="*/ 6512546 h 6857987"/>
              <a:gd name="connsiteX376" fmla="*/ 4192252 w 12191976"/>
              <a:gd name="connsiteY376" fmla="*/ 6515987 h 6857987"/>
              <a:gd name="connsiteX377" fmla="*/ 4192251 w 12191976"/>
              <a:gd name="connsiteY377" fmla="*/ 6515987 h 6857987"/>
              <a:gd name="connsiteX378" fmla="*/ 4192251 w 12191976"/>
              <a:gd name="connsiteY378" fmla="*/ 6512546 h 6857987"/>
              <a:gd name="connsiteX379" fmla="*/ 4107161 w 12191976"/>
              <a:gd name="connsiteY379" fmla="*/ 6512546 h 6857987"/>
              <a:gd name="connsiteX380" fmla="*/ 4107161 w 12191976"/>
              <a:gd name="connsiteY380" fmla="*/ 6515987 h 6857987"/>
              <a:gd name="connsiteX381" fmla="*/ 4105892 w 12191976"/>
              <a:gd name="connsiteY381" fmla="*/ 6515987 h 6857987"/>
              <a:gd name="connsiteX382" fmla="*/ 4105892 w 12191976"/>
              <a:gd name="connsiteY382" fmla="*/ 6512546 h 6857987"/>
              <a:gd name="connsiteX383" fmla="*/ 4020802 w 12191976"/>
              <a:gd name="connsiteY383" fmla="*/ 6512546 h 6857987"/>
              <a:gd name="connsiteX384" fmla="*/ 4020802 w 12191976"/>
              <a:gd name="connsiteY384" fmla="*/ 6515987 h 6857987"/>
              <a:gd name="connsiteX385" fmla="*/ 4020801 w 12191976"/>
              <a:gd name="connsiteY385" fmla="*/ 6515987 h 6857987"/>
              <a:gd name="connsiteX386" fmla="*/ 4020801 w 12191976"/>
              <a:gd name="connsiteY386" fmla="*/ 6512546 h 6857987"/>
              <a:gd name="connsiteX387" fmla="*/ 3935712 w 12191976"/>
              <a:gd name="connsiteY387" fmla="*/ 6512546 h 6857987"/>
              <a:gd name="connsiteX388" fmla="*/ 3935710 w 12191976"/>
              <a:gd name="connsiteY388" fmla="*/ 6512546 h 6857987"/>
              <a:gd name="connsiteX389" fmla="*/ 3850622 w 12191976"/>
              <a:gd name="connsiteY389" fmla="*/ 6512546 h 6857987"/>
              <a:gd name="connsiteX390" fmla="*/ 3850622 w 12191976"/>
              <a:gd name="connsiteY390" fmla="*/ 6515987 h 6857987"/>
              <a:gd name="connsiteX391" fmla="*/ 3849351 w 12191976"/>
              <a:gd name="connsiteY391" fmla="*/ 6515987 h 6857987"/>
              <a:gd name="connsiteX392" fmla="*/ 3849351 w 12191976"/>
              <a:gd name="connsiteY392" fmla="*/ 6512546 h 6857987"/>
              <a:gd name="connsiteX393" fmla="*/ 3764261 w 12191976"/>
              <a:gd name="connsiteY393" fmla="*/ 6512546 h 6857987"/>
              <a:gd name="connsiteX394" fmla="*/ 3679172 w 12191976"/>
              <a:gd name="connsiteY394" fmla="*/ 6512546 h 6857987"/>
              <a:gd name="connsiteX395" fmla="*/ 3679172 w 12191976"/>
              <a:gd name="connsiteY395" fmla="*/ 6515987 h 6857987"/>
              <a:gd name="connsiteX396" fmla="*/ 3677903 w 12191976"/>
              <a:gd name="connsiteY396" fmla="*/ 6515987 h 6857987"/>
              <a:gd name="connsiteX397" fmla="*/ 3677903 w 12191976"/>
              <a:gd name="connsiteY397" fmla="*/ 6512546 h 6857987"/>
              <a:gd name="connsiteX398" fmla="*/ 3592815 w 12191976"/>
              <a:gd name="connsiteY398" fmla="*/ 6512546 h 6857987"/>
              <a:gd name="connsiteX399" fmla="*/ 3507725 w 12191976"/>
              <a:gd name="connsiteY399" fmla="*/ 6512546 h 6857987"/>
              <a:gd name="connsiteX400" fmla="*/ 3507725 w 12191976"/>
              <a:gd name="connsiteY400" fmla="*/ 6515987 h 6857987"/>
              <a:gd name="connsiteX401" fmla="*/ 3506455 w 12191976"/>
              <a:gd name="connsiteY401" fmla="*/ 6515987 h 6857987"/>
              <a:gd name="connsiteX402" fmla="*/ 3506455 w 12191976"/>
              <a:gd name="connsiteY402" fmla="*/ 6512546 h 6857987"/>
              <a:gd name="connsiteX403" fmla="*/ 3421365 w 12191976"/>
              <a:gd name="connsiteY403" fmla="*/ 6512546 h 6857987"/>
              <a:gd name="connsiteX404" fmla="*/ 3421364 w 12191976"/>
              <a:gd name="connsiteY404" fmla="*/ 6512546 h 6857987"/>
              <a:gd name="connsiteX405" fmla="*/ 3336275 w 12191976"/>
              <a:gd name="connsiteY405" fmla="*/ 6512546 h 6857987"/>
              <a:gd name="connsiteX406" fmla="*/ 3251185 w 12191976"/>
              <a:gd name="connsiteY406" fmla="*/ 6512546 h 6857987"/>
              <a:gd name="connsiteX407" fmla="*/ 3251185 w 12191976"/>
              <a:gd name="connsiteY407" fmla="*/ 6515987 h 6857987"/>
              <a:gd name="connsiteX408" fmla="*/ 3249915 w 12191976"/>
              <a:gd name="connsiteY408" fmla="*/ 6515987 h 6857987"/>
              <a:gd name="connsiteX409" fmla="*/ 3249915 w 12191976"/>
              <a:gd name="connsiteY409" fmla="*/ 6512546 h 6857987"/>
              <a:gd name="connsiteX410" fmla="*/ 3164825 w 12191976"/>
              <a:gd name="connsiteY410" fmla="*/ 6512546 h 6857987"/>
              <a:gd name="connsiteX411" fmla="*/ 3079735 w 12191976"/>
              <a:gd name="connsiteY411" fmla="*/ 6512546 h 6857987"/>
              <a:gd name="connsiteX412" fmla="*/ 3079735 w 12191976"/>
              <a:gd name="connsiteY412" fmla="*/ 6515987 h 6857987"/>
              <a:gd name="connsiteX413" fmla="*/ 3078465 w 12191976"/>
              <a:gd name="connsiteY413" fmla="*/ 6515987 h 6857987"/>
              <a:gd name="connsiteX414" fmla="*/ 3078465 w 12191976"/>
              <a:gd name="connsiteY414" fmla="*/ 6512546 h 6857987"/>
              <a:gd name="connsiteX415" fmla="*/ 2993375 w 12191976"/>
              <a:gd name="connsiteY415" fmla="*/ 6512546 h 6857987"/>
              <a:gd name="connsiteX416" fmla="*/ 2908286 w 12191976"/>
              <a:gd name="connsiteY416" fmla="*/ 6512546 h 6857987"/>
              <a:gd name="connsiteX417" fmla="*/ 2908285 w 12191976"/>
              <a:gd name="connsiteY417" fmla="*/ 6512546 h 6857987"/>
              <a:gd name="connsiteX418" fmla="*/ 2823195 w 12191976"/>
              <a:gd name="connsiteY418" fmla="*/ 6512546 h 6857987"/>
              <a:gd name="connsiteX419" fmla="*/ 2823195 w 12191976"/>
              <a:gd name="connsiteY419" fmla="*/ 6515987 h 6857987"/>
              <a:gd name="connsiteX420" fmla="*/ 2821926 w 12191976"/>
              <a:gd name="connsiteY420" fmla="*/ 6515987 h 6857987"/>
              <a:gd name="connsiteX421" fmla="*/ 2821926 w 12191976"/>
              <a:gd name="connsiteY421" fmla="*/ 6512546 h 6857987"/>
              <a:gd name="connsiteX422" fmla="*/ 2736837 w 12191976"/>
              <a:gd name="connsiteY422" fmla="*/ 6512546 h 6857987"/>
              <a:gd name="connsiteX423" fmla="*/ 2736836 w 12191976"/>
              <a:gd name="connsiteY423" fmla="*/ 6512546 h 6857987"/>
              <a:gd name="connsiteX424" fmla="*/ 2651746 w 12191976"/>
              <a:gd name="connsiteY424" fmla="*/ 6512546 h 6857987"/>
              <a:gd name="connsiteX425" fmla="*/ 2651746 w 12191976"/>
              <a:gd name="connsiteY425" fmla="*/ 6515987 h 6857987"/>
              <a:gd name="connsiteX426" fmla="*/ 2650476 w 12191976"/>
              <a:gd name="connsiteY426" fmla="*/ 6515987 h 6857987"/>
              <a:gd name="connsiteX427" fmla="*/ 2650476 w 12191976"/>
              <a:gd name="connsiteY427" fmla="*/ 6512546 h 6857987"/>
              <a:gd name="connsiteX428" fmla="*/ 2565387 w 12191976"/>
              <a:gd name="connsiteY428" fmla="*/ 6512546 h 6857987"/>
              <a:gd name="connsiteX429" fmla="*/ 2480297 w 12191976"/>
              <a:gd name="connsiteY429" fmla="*/ 6512546 h 6857987"/>
              <a:gd name="connsiteX430" fmla="*/ 2480297 w 12191976"/>
              <a:gd name="connsiteY430" fmla="*/ 6515987 h 6857987"/>
              <a:gd name="connsiteX431" fmla="*/ 2479027 w 12191976"/>
              <a:gd name="connsiteY431" fmla="*/ 6515987 h 6857987"/>
              <a:gd name="connsiteX432" fmla="*/ 2479027 w 12191976"/>
              <a:gd name="connsiteY432" fmla="*/ 6512546 h 6857987"/>
              <a:gd name="connsiteX433" fmla="*/ 2393937 w 12191976"/>
              <a:gd name="connsiteY433" fmla="*/ 6512546 h 6857987"/>
              <a:gd name="connsiteX434" fmla="*/ 2308848 w 12191976"/>
              <a:gd name="connsiteY434" fmla="*/ 6512546 h 6857987"/>
              <a:gd name="connsiteX435" fmla="*/ 2308848 w 12191976"/>
              <a:gd name="connsiteY435" fmla="*/ 6512546 h 6857987"/>
              <a:gd name="connsiteX436" fmla="*/ 2223758 w 12191976"/>
              <a:gd name="connsiteY436" fmla="*/ 6512546 h 6857987"/>
              <a:gd name="connsiteX437" fmla="*/ 2223758 w 12191976"/>
              <a:gd name="connsiteY437" fmla="*/ 6515987 h 6857987"/>
              <a:gd name="connsiteX438" fmla="*/ 2222488 w 12191976"/>
              <a:gd name="connsiteY438" fmla="*/ 6515987 h 6857987"/>
              <a:gd name="connsiteX439" fmla="*/ 2222488 w 12191976"/>
              <a:gd name="connsiteY439" fmla="*/ 6512546 h 6857987"/>
              <a:gd name="connsiteX440" fmla="*/ 2137398 w 12191976"/>
              <a:gd name="connsiteY440" fmla="*/ 6512546 h 6857987"/>
              <a:gd name="connsiteX441" fmla="*/ 2052306 w 12191976"/>
              <a:gd name="connsiteY441" fmla="*/ 6512546 h 6857987"/>
              <a:gd name="connsiteX442" fmla="*/ 2052306 w 12191976"/>
              <a:gd name="connsiteY442" fmla="*/ 6515987 h 6857987"/>
              <a:gd name="connsiteX443" fmla="*/ 2051036 w 12191976"/>
              <a:gd name="connsiteY443" fmla="*/ 6515987 h 6857987"/>
              <a:gd name="connsiteX444" fmla="*/ 2051036 w 12191976"/>
              <a:gd name="connsiteY444" fmla="*/ 6512546 h 6857987"/>
              <a:gd name="connsiteX445" fmla="*/ 1965945 w 12191976"/>
              <a:gd name="connsiteY445" fmla="*/ 6512546 h 6857987"/>
              <a:gd name="connsiteX446" fmla="*/ 1880856 w 12191976"/>
              <a:gd name="connsiteY446" fmla="*/ 6512546 h 6857987"/>
              <a:gd name="connsiteX447" fmla="*/ 1880856 w 12191976"/>
              <a:gd name="connsiteY447" fmla="*/ 6515987 h 6857987"/>
              <a:gd name="connsiteX448" fmla="*/ 1879586 w 12191976"/>
              <a:gd name="connsiteY448" fmla="*/ 6515987 h 6857987"/>
              <a:gd name="connsiteX449" fmla="*/ 1879586 w 12191976"/>
              <a:gd name="connsiteY449" fmla="*/ 6512546 h 6857987"/>
              <a:gd name="connsiteX450" fmla="*/ 1794496 w 12191976"/>
              <a:gd name="connsiteY450" fmla="*/ 6512546 h 6857987"/>
              <a:gd name="connsiteX451" fmla="*/ 1709406 w 12191976"/>
              <a:gd name="connsiteY451" fmla="*/ 6512546 h 6857987"/>
              <a:gd name="connsiteX452" fmla="*/ 1709406 w 12191976"/>
              <a:gd name="connsiteY452" fmla="*/ 6512546 h 6857987"/>
              <a:gd name="connsiteX453" fmla="*/ 1624316 w 12191976"/>
              <a:gd name="connsiteY453" fmla="*/ 6512546 h 6857987"/>
              <a:gd name="connsiteX454" fmla="*/ 1624316 w 12191976"/>
              <a:gd name="connsiteY454" fmla="*/ 6515987 h 6857987"/>
              <a:gd name="connsiteX455" fmla="*/ 1623046 w 12191976"/>
              <a:gd name="connsiteY455" fmla="*/ 6515987 h 6857987"/>
              <a:gd name="connsiteX456" fmla="*/ 1623046 w 12191976"/>
              <a:gd name="connsiteY456" fmla="*/ 6512546 h 6857987"/>
              <a:gd name="connsiteX457" fmla="*/ 1537957 w 12191976"/>
              <a:gd name="connsiteY457" fmla="*/ 6512546 h 6857987"/>
              <a:gd name="connsiteX458" fmla="*/ 1537956 w 12191976"/>
              <a:gd name="connsiteY458" fmla="*/ 6512546 h 6857987"/>
              <a:gd name="connsiteX459" fmla="*/ 1452867 w 12191976"/>
              <a:gd name="connsiteY459" fmla="*/ 6512546 h 6857987"/>
              <a:gd name="connsiteX460" fmla="*/ 1452867 w 12191976"/>
              <a:gd name="connsiteY460" fmla="*/ 6515987 h 6857987"/>
              <a:gd name="connsiteX461" fmla="*/ 1451597 w 12191976"/>
              <a:gd name="connsiteY461" fmla="*/ 6515987 h 6857987"/>
              <a:gd name="connsiteX462" fmla="*/ 1451597 w 12191976"/>
              <a:gd name="connsiteY462" fmla="*/ 6512546 h 6857987"/>
              <a:gd name="connsiteX463" fmla="*/ 1366507 w 12191976"/>
              <a:gd name="connsiteY463" fmla="*/ 6512546 h 6857987"/>
              <a:gd name="connsiteX464" fmla="*/ 1366507 w 12191976"/>
              <a:gd name="connsiteY464" fmla="*/ 6512546 h 6857987"/>
              <a:gd name="connsiteX465" fmla="*/ 1281417 w 12191976"/>
              <a:gd name="connsiteY465" fmla="*/ 6512546 h 6857987"/>
              <a:gd name="connsiteX466" fmla="*/ 1281417 w 12191976"/>
              <a:gd name="connsiteY466" fmla="*/ 6515987 h 6857987"/>
              <a:gd name="connsiteX467" fmla="*/ 1280147 w 12191976"/>
              <a:gd name="connsiteY467" fmla="*/ 6515987 h 6857987"/>
              <a:gd name="connsiteX468" fmla="*/ 1280147 w 12191976"/>
              <a:gd name="connsiteY468" fmla="*/ 6512546 h 6857987"/>
              <a:gd name="connsiteX469" fmla="*/ 1195057 w 12191976"/>
              <a:gd name="connsiteY469" fmla="*/ 6512546 h 6857987"/>
              <a:gd name="connsiteX470" fmla="*/ 1195057 w 12191976"/>
              <a:gd name="connsiteY470" fmla="*/ 6515987 h 6857987"/>
              <a:gd name="connsiteX471" fmla="*/ 1195054 w 12191976"/>
              <a:gd name="connsiteY471" fmla="*/ 6515987 h 6857987"/>
              <a:gd name="connsiteX472" fmla="*/ 1195054 w 12191976"/>
              <a:gd name="connsiteY472" fmla="*/ 6512546 h 6857987"/>
              <a:gd name="connsiteX473" fmla="*/ 1109968 w 12191976"/>
              <a:gd name="connsiteY473" fmla="*/ 6512546 h 6857987"/>
              <a:gd name="connsiteX474" fmla="*/ 1109964 w 12191976"/>
              <a:gd name="connsiteY474" fmla="*/ 6512546 h 6857987"/>
              <a:gd name="connsiteX475" fmla="*/ 1024878 w 12191976"/>
              <a:gd name="connsiteY475" fmla="*/ 6512546 h 6857987"/>
              <a:gd name="connsiteX476" fmla="*/ 1024878 w 12191976"/>
              <a:gd name="connsiteY476" fmla="*/ 6515987 h 6857987"/>
              <a:gd name="connsiteX477" fmla="*/ 1023608 w 12191976"/>
              <a:gd name="connsiteY477" fmla="*/ 6515987 h 6857987"/>
              <a:gd name="connsiteX478" fmla="*/ 1023608 w 12191976"/>
              <a:gd name="connsiteY478" fmla="*/ 6512546 h 6857987"/>
              <a:gd name="connsiteX479" fmla="*/ 938518 w 12191976"/>
              <a:gd name="connsiteY479" fmla="*/ 6512546 h 6857987"/>
              <a:gd name="connsiteX480" fmla="*/ 938518 w 12191976"/>
              <a:gd name="connsiteY480" fmla="*/ 6512546 h 6857987"/>
              <a:gd name="connsiteX481" fmla="*/ 853428 w 12191976"/>
              <a:gd name="connsiteY481" fmla="*/ 6512546 h 6857987"/>
              <a:gd name="connsiteX482" fmla="*/ 853428 w 12191976"/>
              <a:gd name="connsiteY482" fmla="*/ 6515987 h 6857987"/>
              <a:gd name="connsiteX483" fmla="*/ 852158 w 12191976"/>
              <a:gd name="connsiteY483" fmla="*/ 6515987 h 6857987"/>
              <a:gd name="connsiteX484" fmla="*/ 852158 w 12191976"/>
              <a:gd name="connsiteY484" fmla="*/ 6512546 h 6857987"/>
              <a:gd name="connsiteX485" fmla="*/ 767069 w 12191976"/>
              <a:gd name="connsiteY485" fmla="*/ 6512546 h 6857987"/>
              <a:gd name="connsiteX486" fmla="*/ 767068 w 12191976"/>
              <a:gd name="connsiteY486" fmla="*/ 6512546 h 6857987"/>
              <a:gd name="connsiteX487" fmla="*/ 681979 w 12191976"/>
              <a:gd name="connsiteY487" fmla="*/ 6512546 h 6857987"/>
              <a:gd name="connsiteX488" fmla="*/ 681979 w 12191976"/>
              <a:gd name="connsiteY488" fmla="*/ 6512546 h 6857987"/>
              <a:gd name="connsiteX489" fmla="*/ 596889 w 12191976"/>
              <a:gd name="connsiteY489" fmla="*/ 6512546 h 6857987"/>
              <a:gd name="connsiteX490" fmla="*/ 596889 w 12191976"/>
              <a:gd name="connsiteY490" fmla="*/ 6515987 h 6857987"/>
              <a:gd name="connsiteX491" fmla="*/ 595619 w 12191976"/>
              <a:gd name="connsiteY491" fmla="*/ 6515987 h 6857987"/>
              <a:gd name="connsiteX492" fmla="*/ 595619 w 12191976"/>
              <a:gd name="connsiteY492" fmla="*/ 6512546 h 6857987"/>
              <a:gd name="connsiteX493" fmla="*/ 510529 w 12191976"/>
              <a:gd name="connsiteY493" fmla="*/ 6512546 h 6857987"/>
              <a:gd name="connsiteX494" fmla="*/ 510529 w 12191976"/>
              <a:gd name="connsiteY494" fmla="*/ 6512546 h 6857987"/>
              <a:gd name="connsiteX495" fmla="*/ 425440 w 12191976"/>
              <a:gd name="connsiteY495" fmla="*/ 6512546 h 6857987"/>
              <a:gd name="connsiteX496" fmla="*/ 425440 w 12191976"/>
              <a:gd name="connsiteY496" fmla="*/ 6515987 h 6857987"/>
              <a:gd name="connsiteX497" fmla="*/ 424170 w 12191976"/>
              <a:gd name="connsiteY497" fmla="*/ 6515987 h 6857987"/>
              <a:gd name="connsiteX498" fmla="*/ 424170 w 12191976"/>
              <a:gd name="connsiteY498" fmla="*/ 6512546 h 6857987"/>
              <a:gd name="connsiteX499" fmla="*/ 339080 w 12191976"/>
              <a:gd name="connsiteY499" fmla="*/ 6512546 h 6857987"/>
              <a:gd name="connsiteX500" fmla="*/ 339080 w 12191976"/>
              <a:gd name="connsiteY500" fmla="*/ 6512546 h 6857987"/>
              <a:gd name="connsiteX501" fmla="*/ 253990 w 12191976"/>
              <a:gd name="connsiteY501" fmla="*/ 6512546 h 6857987"/>
              <a:gd name="connsiteX502" fmla="*/ 253990 w 12191976"/>
              <a:gd name="connsiteY502" fmla="*/ 6515987 h 6857987"/>
              <a:gd name="connsiteX503" fmla="*/ 252720 w 12191976"/>
              <a:gd name="connsiteY503" fmla="*/ 6515987 h 6857987"/>
              <a:gd name="connsiteX504" fmla="*/ 252720 w 12191976"/>
              <a:gd name="connsiteY504" fmla="*/ 6512546 h 6857987"/>
              <a:gd name="connsiteX505" fmla="*/ 167631 w 12191976"/>
              <a:gd name="connsiteY505" fmla="*/ 6512546 h 6857987"/>
              <a:gd name="connsiteX506" fmla="*/ 167630 w 12191976"/>
              <a:gd name="connsiteY506" fmla="*/ 6512546 h 6857987"/>
              <a:gd name="connsiteX507" fmla="*/ 82541 w 12191976"/>
              <a:gd name="connsiteY507" fmla="*/ 6512546 h 6857987"/>
              <a:gd name="connsiteX508" fmla="*/ 82541 w 12191976"/>
              <a:gd name="connsiteY508" fmla="*/ 6512546 h 6857987"/>
              <a:gd name="connsiteX509" fmla="*/ 0 w 12191976"/>
              <a:gd name="connsiteY509" fmla="*/ 6512546 h 685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12191976" h="6857987">
                <a:moveTo>
                  <a:pt x="10824186" y="6526517"/>
                </a:moveTo>
                <a:cubicBezTo>
                  <a:pt x="10839426" y="6526517"/>
                  <a:pt x="10845776" y="6540487"/>
                  <a:pt x="10845776" y="6556997"/>
                </a:cubicBezTo>
                <a:cubicBezTo>
                  <a:pt x="10845776" y="6573506"/>
                  <a:pt x="10839426" y="6587477"/>
                  <a:pt x="10822916" y="6588747"/>
                </a:cubicBezTo>
                <a:cubicBezTo>
                  <a:pt x="10807676" y="6588747"/>
                  <a:pt x="10800056" y="6572237"/>
                  <a:pt x="10800056" y="6558267"/>
                </a:cubicBezTo>
                <a:cubicBezTo>
                  <a:pt x="10800056" y="6543027"/>
                  <a:pt x="10806406" y="6526517"/>
                  <a:pt x="10824186" y="6526517"/>
                </a:cubicBezTo>
                <a:close/>
                <a:moveTo>
                  <a:pt x="10527006" y="6526517"/>
                </a:moveTo>
                <a:cubicBezTo>
                  <a:pt x="10544785" y="6526517"/>
                  <a:pt x="10551135" y="6544297"/>
                  <a:pt x="10551135" y="6558267"/>
                </a:cubicBezTo>
                <a:cubicBezTo>
                  <a:pt x="10551135" y="6572237"/>
                  <a:pt x="10546056" y="6590017"/>
                  <a:pt x="10528275" y="6590017"/>
                </a:cubicBezTo>
                <a:cubicBezTo>
                  <a:pt x="10511765" y="6590017"/>
                  <a:pt x="10506685" y="6570967"/>
                  <a:pt x="10505415" y="6558267"/>
                </a:cubicBezTo>
                <a:cubicBezTo>
                  <a:pt x="10505415" y="6544297"/>
                  <a:pt x="10510495" y="6526517"/>
                  <a:pt x="10527006" y="6526517"/>
                </a:cubicBezTo>
                <a:close/>
                <a:moveTo>
                  <a:pt x="10303485" y="6526516"/>
                </a:moveTo>
                <a:cubicBezTo>
                  <a:pt x="10321265" y="6526516"/>
                  <a:pt x="10328885" y="6540486"/>
                  <a:pt x="10328885" y="6555726"/>
                </a:cubicBezTo>
                <a:cubicBezTo>
                  <a:pt x="10328885" y="6572236"/>
                  <a:pt x="10323806" y="6590016"/>
                  <a:pt x="10303485" y="6590016"/>
                </a:cubicBezTo>
                <a:cubicBezTo>
                  <a:pt x="10283165" y="6590016"/>
                  <a:pt x="10278085" y="6572236"/>
                  <a:pt x="10278085" y="6555726"/>
                </a:cubicBezTo>
                <a:cubicBezTo>
                  <a:pt x="10278085" y="6540486"/>
                  <a:pt x="10286975" y="6526516"/>
                  <a:pt x="10303485" y="6526516"/>
                </a:cubicBezTo>
                <a:close/>
                <a:moveTo>
                  <a:pt x="11115016" y="6525246"/>
                </a:moveTo>
                <a:cubicBezTo>
                  <a:pt x="11130256" y="6525246"/>
                  <a:pt x="11135336" y="6535406"/>
                  <a:pt x="11136606" y="6548106"/>
                </a:cubicBezTo>
                <a:lnTo>
                  <a:pt x="11092156" y="6548106"/>
                </a:lnTo>
                <a:cubicBezTo>
                  <a:pt x="11093426" y="6535406"/>
                  <a:pt x="11099776" y="6525246"/>
                  <a:pt x="11115016" y="6525246"/>
                </a:cubicBezTo>
                <a:close/>
                <a:moveTo>
                  <a:pt x="10417786" y="6525246"/>
                </a:moveTo>
                <a:cubicBezTo>
                  <a:pt x="10433026" y="6525246"/>
                  <a:pt x="10438106" y="6535406"/>
                  <a:pt x="10439376" y="6548106"/>
                </a:cubicBezTo>
                <a:lnTo>
                  <a:pt x="10394926" y="6548106"/>
                </a:lnTo>
                <a:cubicBezTo>
                  <a:pt x="10396196" y="6535406"/>
                  <a:pt x="10402546" y="6525246"/>
                  <a:pt x="10417786" y="6525246"/>
                </a:cubicBezTo>
                <a:close/>
                <a:moveTo>
                  <a:pt x="10605745" y="6508737"/>
                </a:moveTo>
                <a:lnTo>
                  <a:pt x="10605745" y="6607797"/>
                </a:lnTo>
                <a:lnTo>
                  <a:pt x="10632415" y="6607797"/>
                </a:lnTo>
                <a:lnTo>
                  <a:pt x="10632415" y="6508737"/>
                </a:lnTo>
                <a:close/>
                <a:moveTo>
                  <a:pt x="11520145" y="6507467"/>
                </a:moveTo>
                <a:lnTo>
                  <a:pt x="11520145" y="6555727"/>
                </a:lnTo>
                <a:cubicBezTo>
                  <a:pt x="11520145" y="6568427"/>
                  <a:pt x="11516336" y="6588747"/>
                  <a:pt x="11497286" y="6588747"/>
                </a:cubicBezTo>
                <a:cubicBezTo>
                  <a:pt x="11480776" y="6588747"/>
                  <a:pt x="11480776" y="6573506"/>
                  <a:pt x="11480776" y="6560806"/>
                </a:cubicBezTo>
                <a:lnTo>
                  <a:pt x="11480776" y="6508737"/>
                </a:lnTo>
                <a:lnTo>
                  <a:pt x="11454106" y="6508737"/>
                </a:lnTo>
                <a:lnTo>
                  <a:pt x="11454106" y="6570967"/>
                </a:lnTo>
                <a:cubicBezTo>
                  <a:pt x="11454106" y="6592556"/>
                  <a:pt x="11464266" y="6609067"/>
                  <a:pt x="11488395" y="6609067"/>
                </a:cubicBezTo>
                <a:cubicBezTo>
                  <a:pt x="11502366" y="6609067"/>
                  <a:pt x="11513795" y="6603987"/>
                  <a:pt x="11521416" y="6593827"/>
                </a:cubicBezTo>
                <a:lnTo>
                  <a:pt x="11521416" y="6607797"/>
                </a:lnTo>
                <a:lnTo>
                  <a:pt x="11546816" y="6607797"/>
                </a:lnTo>
                <a:lnTo>
                  <a:pt x="11546816" y="6507467"/>
                </a:lnTo>
                <a:close/>
                <a:moveTo>
                  <a:pt x="11428705" y="6507467"/>
                </a:moveTo>
                <a:cubicBezTo>
                  <a:pt x="11412195" y="6507467"/>
                  <a:pt x="11402035" y="6522706"/>
                  <a:pt x="11400765" y="6531597"/>
                </a:cubicBezTo>
                <a:lnTo>
                  <a:pt x="11400765" y="6508737"/>
                </a:lnTo>
                <a:lnTo>
                  <a:pt x="11377905" y="6508737"/>
                </a:lnTo>
                <a:lnTo>
                  <a:pt x="11376635" y="6508737"/>
                </a:lnTo>
                <a:lnTo>
                  <a:pt x="11376635" y="6607797"/>
                </a:lnTo>
                <a:lnTo>
                  <a:pt x="11403305" y="6607797"/>
                </a:lnTo>
                <a:lnTo>
                  <a:pt x="11403305" y="6572237"/>
                </a:lnTo>
                <a:cubicBezTo>
                  <a:pt x="11403305" y="6558267"/>
                  <a:pt x="11403305" y="6531597"/>
                  <a:pt x="11424895" y="6531597"/>
                </a:cubicBezTo>
                <a:cubicBezTo>
                  <a:pt x="11428705" y="6531597"/>
                  <a:pt x="11433785" y="6532867"/>
                  <a:pt x="11436325" y="6534137"/>
                </a:cubicBezTo>
                <a:lnTo>
                  <a:pt x="11436325" y="6508737"/>
                </a:lnTo>
                <a:cubicBezTo>
                  <a:pt x="11433785" y="6507467"/>
                  <a:pt x="11431245" y="6507467"/>
                  <a:pt x="11428705" y="6507467"/>
                </a:cubicBezTo>
                <a:close/>
                <a:moveTo>
                  <a:pt x="11240746" y="6507467"/>
                </a:moveTo>
                <a:cubicBezTo>
                  <a:pt x="11226776" y="6507467"/>
                  <a:pt x="11215346" y="6511277"/>
                  <a:pt x="11207726" y="6522706"/>
                </a:cubicBezTo>
                <a:lnTo>
                  <a:pt x="11207726" y="6508737"/>
                </a:lnTo>
                <a:lnTo>
                  <a:pt x="11182326" y="6508737"/>
                </a:lnTo>
                <a:lnTo>
                  <a:pt x="11182326" y="6609067"/>
                </a:lnTo>
                <a:lnTo>
                  <a:pt x="11208996" y="6609067"/>
                </a:lnTo>
                <a:lnTo>
                  <a:pt x="11208996" y="6560806"/>
                </a:lnTo>
                <a:cubicBezTo>
                  <a:pt x="11208996" y="6548106"/>
                  <a:pt x="11212806" y="6527787"/>
                  <a:pt x="11231856" y="6527787"/>
                </a:cubicBezTo>
                <a:cubicBezTo>
                  <a:pt x="11248366" y="6527787"/>
                  <a:pt x="11248366" y="6544297"/>
                  <a:pt x="11248366" y="6555727"/>
                </a:cubicBezTo>
                <a:lnTo>
                  <a:pt x="11248366" y="6607797"/>
                </a:lnTo>
                <a:lnTo>
                  <a:pt x="11275036" y="6607797"/>
                </a:lnTo>
                <a:lnTo>
                  <a:pt x="11275036" y="6545567"/>
                </a:lnTo>
                <a:cubicBezTo>
                  <a:pt x="11275036" y="6523977"/>
                  <a:pt x="11264876" y="6507467"/>
                  <a:pt x="11240746" y="6507467"/>
                </a:cubicBezTo>
                <a:close/>
                <a:moveTo>
                  <a:pt x="11027386" y="6507467"/>
                </a:moveTo>
                <a:cubicBezTo>
                  <a:pt x="10996906" y="6507467"/>
                  <a:pt x="10979126" y="6530327"/>
                  <a:pt x="10979126" y="6558267"/>
                </a:cubicBezTo>
                <a:cubicBezTo>
                  <a:pt x="10979126" y="6588747"/>
                  <a:pt x="10995636" y="6610337"/>
                  <a:pt x="11028656" y="6610337"/>
                </a:cubicBezTo>
                <a:cubicBezTo>
                  <a:pt x="11040086" y="6610337"/>
                  <a:pt x="11047706" y="6609067"/>
                  <a:pt x="11055326" y="6606527"/>
                </a:cubicBezTo>
                <a:lnTo>
                  <a:pt x="11054056" y="6584937"/>
                </a:lnTo>
                <a:cubicBezTo>
                  <a:pt x="11048976" y="6587477"/>
                  <a:pt x="11041356" y="6590017"/>
                  <a:pt x="11033736" y="6590017"/>
                </a:cubicBezTo>
                <a:cubicBezTo>
                  <a:pt x="11015956" y="6590017"/>
                  <a:pt x="11007066" y="6576047"/>
                  <a:pt x="11007066" y="6558267"/>
                </a:cubicBezTo>
                <a:cubicBezTo>
                  <a:pt x="11007066" y="6539217"/>
                  <a:pt x="11017226" y="6526517"/>
                  <a:pt x="11033736" y="6526517"/>
                </a:cubicBezTo>
                <a:cubicBezTo>
                  <a:pt x="11041356" y="6526517"/>
                  <a:pt x="11046436" y="6527787"/>
                  <a:pt x="11051516" y="6530327"/>
                </a:cubicBezTo>
                <a:lnTo>
                  <a:pt x="11052786" y="6511277"/>
                </a:lnTo>
                <a:cubicBezTo>
                  <a:pt x="11045166" y="6508737"/>
                  <a:pt x="11037546" y="6507467"/>
                  <a:pt x="11027386" y="6507467"/>
                </a:cubicBezTo>
                <a:close/>
                <a:moveTo>
                  <a:pt x="10932136" y="6507467"/>
                </a:moveTo>
                <a:cubicBezTo>
                  <a:pt x="10911816" y="6507467"/>
                  <a:pt x="10892766" y="6516356"/>
                  <a:pt x="10892766" y="6537947"/>
                </a:cubicBezTo>
                <a:cubicBezTo>
                  <a:pt x="10892766" y="6573506"/>
                  <a:pt x="10938486" y="6560806"/>
                  <a:pt x="10938486" y="6579856"/>
                </a:cubicBezTo>
                <a:cubicBezTo>
                  <a:pt x="10938486" y="6588747"/>
                  <a:pt x="10927056" y="6591287"/>
                  <a:pt x="10920706" y="6591287"/>
                </a:cubicBezTo>
                <a:cubicBezTo>
                  <a:pt x="10911816" y="6591287"/>
                  <a:pt x="10904196" y="6588747"/>
                  <a:pt x="10895306" y="6584937"/>
                </a:cubicBezTo>
                <a:lnTo>
                  <a:pt x="10894036" y="6606527"/>
                </a:lnTo>
                <a:cubicBezTo>
                  <a:pt x="10902926" y="6609067"/>
                  <a:pt x="10913086" y="6610337"/>
                  <a:pt x="10923246" y="6610337"/>
                </a:cubicBezTo>
                <a:cubicBezTo>
                  <a:pt x="10944836" y="6610337"/>
                  <a:pt x="10965156" y="6601447"/>
                  <a:pt x="10965156" y="6578587"/>
                </a:cubicBezTo>
                <a:cubicBezTo>
                  <a:pt x="10965156" y="6543027"/>
                  <a:pt x="10919436" y="6551917"/>
                  <a:pt x="10919436" y="6536677"/>
                </a:cubicBezTo>
                <a:cubicBezTo>
                  <a:pt x="10919436" y="6527787"/>
                  <a:pt x="10927056" y="6525247"/>
                  <a:pt x="10934676" y="6525247"/>
                </a:cubicBezTo>
                <a:cubicBezTo>
                  <a:pt x="10944836" y="6525247"/>
                  <a:pt x="10951186" y="6526517"/>
                  <a:pt x="10958806" y="6529056"/>
                </a:cubicBezTo>
                <a:lnTo>
                  <a:pt x="10961346" y="6511277"/>
                </a:lnTo>
                <a:cubicBezTo>
                  <a:pt x="10952456" y="6510006"/>
                  <a:pt x="10944836" y="6507467"/>
                  <a:pt x="10932136" y="6507467"/>
                </a:cubicBezTo>
                <a:close/>
                <a:moveTo>
                  <a:pt x="10817836" y="6507467"/>
                </a:moveTo>
                <a:cubicBezTo>
                  <a:pt x="10787356" y="6507467"/>
                  <a:pt x="10774656" y="6534137"/>
                  <a:pt x="10774656" y="6558267"/>
                </a:cubicBezTo>
                <a:cubicBezTo>
                  <a:pt x="10774656" y="6584937"/>
                  <a:pt x="10786086" y="6607797"/>
                  <a:pt x="10815295" y="6607797"/>
                </a:cubicBezTo>
                <a:cubicBezTo>
                  <a:pt x="10830536" y="6607797"/>
                  <a:pt x="10841966" y="6601447"/>
                  <a:pt x="10847045" y="6592556"/>
                </a:cubicBezTo>
                <a:cubicBezTo>
                  <a:pt x="10847045" y="6609067"/>
                  <a:pt x="10845776" y="6630656"/>
                  <a:pt x="10816566" y="6630656"/>
                </a:cubicBezTo>
                <a:cubicBezTo>
                  <a:pt x="10808945" y="6630656"/>
                  <a:pt x="10794976" y="6625577"/>
                  <a:pt x="10787356" y="6621767"/>
                </a:cubicBezTo>
                <a:lnTo>
                  <a:pt x="10784816" y="6643356"/>
                </a:lnTo>
                <a:cubicBezTo>
                  <a:pt x="10796245" y="6648437"/>
                  <a:pt x="10808945" y="6649706"/>
                  <a:pt x="10819106" y="6649706"/>
                </a:cubicBezTo>
                <a:cubicBezTo>
                  <a:pt x="10861016" y="6649706"/>
                  <a:pt x="10872445" y="6624306"/>
                  <a:pt x="10872445" y="6597637"/>
                </a:cubicBezTo>
                <a:lnTo>
                  <a:pt x="10872445" y="6508737"/>
                </a:lnTo>
                <a:lnTo>
                  <a:pt x="10848316" y="6508737"/>
                </a:lnTo>
                <a:lnTo>
                  <a:pt x="10848316" y="6522706"/>
                </a:lnTo>
                <a:cubicBezTo>
                  <a:pt x="10841966" y="6511277"/>
                  <a:pt x="10830536" y="6507467"/>
                  <a:pt x="10817836" y="6507467"/>
                </a:cubicBezTo>
                <a:close/>
                <a:moveTo>
                  <a:pt x="10717505" y="6507467"/>
                </a:moveTo>
                <a:cubicBezTo>
                  <a:pt x="10703535" y="6507467"/>
                  <a:pt x="10692105" y="6511277"/>
                  <a:pt x="10684485" y="6522706"/>
                </a:cubicBezTo>
                <a:lnTo>
                  <a:pt x="10684485" y="6508737"/>
                </a:lnTo>
                <a:lnTo>
                  <a:pt x="10659085" y="6508737"/>
                </a:lnTo>
                <a:lnTo>
                  <a:pt x="10659085" y="6609067"/>
                </a:lnTo>
                <a:lnTo>
                  <a:pt x="10685755" y="6609067"/>
                </a:lnTo>
                <a:lnTo>
                  <a:pt x="10685755" y="6560806"/>
                </a:lnTo>
                <a:cubicBezTo>
                  <a:pt x="10685755" y="6548106"/>
                  <a:pt x="10689565" y="6527787"/>
                  <a:pt x="10708615" y="6527787"/>
                </a:cubicBezTo>
                <a:cubicBezTo>
                  <a:pt x="10725125" y="6527787"/>
                  <a:pt x="10725125" y="6544297"/>
                  <a:pt x="10725125" y="6555727"/>
                </a:cubicBezTo>
                <a:lnTo>
                  <a:pt x="10725125" y="6607797"/>
                </a:lnTo>
                <a:lnTo>
                  <a:pt x="10751795" y="6607797"/>
                </a:lnTo>
                <a:lnTo>
                  <a:pt x="10751795" y="6545567"/>
                </a:lnTo>
                <a:cubicBezTo>
                  <a:pt x="10751795" y="6523977"/>
                  <a:pt x="10741635" y="6507467"/>
                  <a:pt x="10717505" y="6507467"/>
                </a:cubicBezTo>
                <a:close/>
                <a:moveTo>
                  <a:pt x="11628096" y="6506196"/>
                </a:moveTo>
                <a:cubicBezTo>
                  <a:pt x="11617936" y="6506196"/>
                  <a:pt x="11605236" y="6511276"/>
                  <a:pt x="11597616" y="6522706"/>
                </a:cubicBezTo>
                <a:lnTo>
                  <a:pt x="11597616" y="6508736"/>
                </a:lnTo>
                <a:lnTo>
                  <a:pt x="11573486" y="6508736"/>
                </a:lnTo>
                <a:lnTo>
                  <a:pt x="11572216" y="6508736"/>
                </a:lnTo>
                <a:lnTo>
                  <a:pt x="11572216" y="6609066"/>
                </a:lnTo>
                <a:lnTo>
                  <a:pt x="11598886" y="6609066"/>
                </a:lnTo>
                <a:lnTo>
                  <a:pt x="11598886" y="6560806"/>
                </a:lnTo>
                <a:cubicBezTo>
                  <a:pt x="11598886" y="6548106"/>
                  <a:pt x="11600156" y="6527786"/>
                  <a:pt x="11617936" y="6527786"/>
                </a:cubicBezTo>
                <a:cubicBezTo>
                  <a:pt x="11633176" y="6527786"/>
                  <a:pt x="11633176" y="6540486"/>
                  <a:pt x="11633176" y="6549376"/>
                </a:cubicBezTo>
                <a:lnTo>
                  <a:pt x="11633176" y="6607796"/>
                </a:lnTo>
                <a:lnTo>
                  <a:pt x="11659846" y="6607796"/>
                </a:lnTo>
                <a:lnTo>
                  <a:pt x="11659846" y="6559536"/>
                </a:lnTo>
                <a:cubicBezTo>
                  <a:pt x="11659846" y="6546836"/>
                  <a:pt x="11661116" y="6526516"/>
                  <a:pt x="11678896" y="6526516"/>
                </a:cubicBezTo>
                <a:cubicBezTo>
                  <a:pt x="11694136" y="6526516"/>
                  <a:pt x="11694136" y="6539216"/>
                  <a:pt x="11694136" y="6548106"/>
                </a:cubicBezTo>
                <a:lnTo>
                  <a:pt x="11694136" y="6606526"/>
                </a:lnTo>
                <a:lnTo>
                  <a:pt x="11720806" y="6606526"/>
                </a:lnTo>
                <a:lnTo>
                  <a:pt x="11720806" y="6544296"/>
                </a:lnTo>
                <a:cubicBezTo>
                  <a:pt x="11720806" y="6522706"/>
                  <a:pt x="11714456" y="6506196"/>
                  <a:pt x="11689056" y="6506196"/>
                </a:cubicBezTo>
                <a:cubicBezTo>
                  <a:pt x="11676356" y="6506196"/>
                  <a:pt x="11663656" y="6512546"/>
                  <a:pt x="11657306" y="6523976"/>
                </a:cubicBezTo>
                <a:cubicBezTo>
                  <a:pt x="11652226" y="6511276"/>
                  <a:pt x="11642066" y="6506196"/>
                  <a:pt x="11628096" y="6506196"/>
                </a:cubicBezTo>
                <a:close/>
                <a:moveTo>
                  <a:pt x="11113745" y="6506196"/>
                </a:moveTo>
                <a:cubicBezTo>
                  <a:pt x="11081995" y="6506196"/>
                  <a:pt x="11066756" y="6530326"/>
                  <a:pt x="11066756" y="6558266"/>
                </a:cubicBezTo>
                <a:cubicBezTo>
                  <a:pt x="11066756" y="6590016"/>
                  <a:pt x="11087076" y="6609066"/>
                  <a:pt x="11120095" y="6609066"/>
                </a:cubicBezTo>
                <a:cubicBezTo>
                  <a:pt x="11134066" y="6609066"/>
                  <a:pt x="11144226" y="6606526"/>
                  <a:pt x="11154386" y="6601446"/>
                </a:cubicBezTo>
                <a:lnTo>
                  <a:pt x="11154386" y="6581126"/>
                </a:lnTo>
                <a:cubicBezTo>
                  <a:pt x="11145495" y="6586206"/>
                  <a:pt x="11134066" y="6591286"/>
                  <a:pt x="11121366" y="6591286"/>
                </a:cubicBezTo>
                <a:cubicBezTo>
                  <a:pt x="11104856" y="6591286"/>
                  <a:pt x="11093426" y="6581126"/>
                  <a:pt x="11092156" y="6565886"/>
                </a:cubicBezTo>
                <a:lnTo>
                  <a:pt x="11162006" y="6565886"/>
                </a:lnTo>
                <a:cubicBezTo>
                  <a:pt x="11162006" y="6531596"/>
                  <a:pt x="11150576" y="6506196"/>
                  <a:pt x="11113745" y="6506196"/>
                </a:cubicBezTo>
                <a:close/>
                <a:moveTo>
                  <a:pt x="10416516" y="6506196"/>
                </a:moveTo>
                <a:cubicBezTo>
                  <a:pt x="10384766" y="6506196"/>
                  <a:pt x="10369526" y="6530326"/>
                  <a:pt x="10369526" y="6558266"/>
                </a:cubicBezTo>
                <a:cubicBezTo>
                  <a:pt x="10369526" y="6590016"/>
                  <a:pt x="10389846" y="6609066"/>
                  <a:pt x="10422866" y="6609066"/>
                </a:cubicBezTo>
                <a:cubicBezTo>
                  <a:pt x="10436836" y="6609066"/>
                  <a:pt x="10446996" y="6606526"/>
                  <a:pt x="10457156" y="6601446"/>
                </a:cubicBezTo>
                <a:lnTo>
                  <a:pt x="10457156" y="6581126"/>
                </a:lnTo>
                <a:cubicBezTo>
                  <a:pt x="10448266" y="6586206"/>
                  <a:pt x="10436836" y="6591286"/>
                  <a:pt x="10424136" y="6591286"/>
                </a:cubicBezTo>
                <a:cubicBezTo>
                  <a:pt x="10407626" y="6591286"/>
                  <a:pt x="10396196" y="6581126"/>
                  <a:pt x="10394926" y="6565886"/>
                </a:cubicBezTo>
                <a:lnTo>
                  <a:pt x="10464776" y="6565886"/>
                </a:lnTo>
                <a:cubicBezTo>
                  <a:pt x="10464776" y="6531596"/>
                  <a:pt x="10453346" y="6506196"/>
                  <a:pt x="10416516" y="6506196"/>
                </a:cubicBezTo>
                <a:close/>
                <a:moveTo>
                  <a:pt x="10303485" y="6506196"/>
                </a:moveTo>
                <a:cubicBezTo>
                  <a:pt x="10273006" y="6506196"/>
                  <a:pt x="10250145" y="6526516"/>
                  <a:pt x="10250145" y="6558266"/>
                </a:cubicBezTo>
                <a:cubicBezTo>
                  <a:pt x="10250145" y="6586206"/>
                  <a:pt x="10270465" y="6609066"/>
                  <a:pt x="10303485" y="6609066"/>
                </a:cubicBezTo>
                <a:cubicBezTo>
                  <a:pt x="10337775" y="6609066"/>
                  <a:pt x="10356825" y="6586206"/>
                  <a:pt x="10356825" y="6558266"/>
                </a:cubicBezTo>
                <a:cubicBezTo>
                  <a:pt x="10356825" y="6526516"/>
                  <a:pt x="10333965" y="6506196"/>
                  <a:pt x="10303485" y="6506196"/>
                </a:cubicBezTo>
                <a:close/>
                <a:moveTo>
                  <a:pt x="11335996" y="6482066"/>
                </a:moveTo>
                <a:lnTo>
                  <a:pt x="11309326" y="6489686"/>
                </a:lnTo>
                <a:lnTo>
                  <a:pt x="11309326" y="6508736"/>
                </a:lnTo>
                <a:lnTo>
                  <a:pt x="11290276" y="6508736"/>
                </a:lnTo>
                <a:lnTo>
                  <a:pt x="11290276" y="6527786"/>
                </a:lnTo>
                <a:lnTo>
                  <a:pt x="11310596" y="6527786"/>
                </a:lnTo>
                <a:lnTo>
                  <a:pt x="11310596" y="6579856"/>
                </a:lnTo>
                <a:cubicBezTo>
                  <a:pt x="11310596" y="6598906"/>
                  <a:pt x="11322026" y="6611606"/>
                  <a:pt x="11342346" y="6611606"/>
                </a:cubicBezTo>
                <a:cubicBezTo>
                  <a:pt x="11349966" y="6611606"/>
                  <a:pt x="11356316" y="6610336"/>
                  <a:pt x="11361396" y="6609066"/>
                </a:cubicBezTo>
                <a:lnTo>
                  <a:pt x="11360126" y="6588746"/>
                </a:lnTo>
                <a:cubicBezTo>
                  <a:pt x="11357586" y="6590016"/>
                  <a:pt x="11353776" y="6591286"/>
                  <a:pt x="11348696" y="6591286"/>
                </a:cubicBezTo>
                <a:cubicBezTo>
                  <a:pt x="11338536" y="6591286"/>
                  <a:pt x="11335996" y="6583666"/>
                  <a:pt x="11335996" y="6574776"/>
                </a:cubicBezTo>
                <a:lnTo>
                  <a:pt x="11335996" y="6529056"/>
                </a:lnTo>
                <a:lnTo>
                  <a:pt x="11358856" y="6529056"/>
                </a:lnTo>
                <a:lnTo>
                  <a:pt x="11358856" y="6510006"/>
                </a:lnTo>
                <a:lnTo>
                  <a:pt x="11335996" y="6510006"/>
                </a:lnTo>
                <a:close/>
                <a:moveTo>
                  <a:pt x="10125685" y="6474446"/>
                </a:moveTo>
                <a:lnTo>
                  <a:pt x="10172675" y="6607796"/>
                </a:lnTo>
                <a:lnTo>
                  <a:pt x="10205695" y="6607796"/>
                </a:lnTo>
                <a:lnTo>
                  <a:pt x="10252685" y="6474446"/>
                </a:lnTo>
                <a:lnTo>
                  <a:pt x="10224745" y="6474446"/>
                </a:lnTo>
                <a:lnTo>
                  <a:pt x="10190455" y="6578586"/>
                </a:lnTo>
                <a:lnTo>
                  <a:pt x="10154895" y="6474446"/>
                </a:lnTo>
                <a:close/>
                <a:moveTo>
                  <a:pt x="10605745" y="6466827"/>
                </a:moveTo>
                <a:lnTo>
                  <a:pt x="10605745" y="6490957"/>
                </a:lnTo>
                <a:lnTo>
                  <a:pt x="10632415" y="6490957"/>
                </a:lnTo>
                <a:lnTo>
                  <a:pt x="10632415" y="6466827"/>
                </a:lnTo>
                <a:close/>
                <a:moveTo>
                  <a:pt x="10551135" y="6464287"/>
                </a:moveTo>
                <a:lnTo>
                  <a:pt x="10551135" y="6521437"/>
                </a:lnTo>
                <a:cubicBezTo>
                  <a:pt x="10543515" y="6511277"/>
                  <a:pt x="10533356" y="6507467"/>
                  <a:pt x="10520656" y="6507467"/>
                </a:cubicBezTo>
                <a:cubicBezTo>
                  <a:pt x="10490175" y="6507467"/>
                  <a:pt x="10478745" y="6531597"/>
                  <a:pt x="10478745" y="6558267"/>
                </a:cubicBezTo>
                <a:cubicBezTo>
                  <a:pt x="10478745" y="6584937"/>
                  <a:pt x="10490175" y="6610337"/>
                  <a:pt x="10520656" y="6610337"/>
                </a:cubicBezTo>
                <a:cubicBezTo>
                  <a:pt x="10533356" y="6610337"/>
                  <a:pt x="10544785" y="6606527"/>
                  <a:pt x="10552406" y="6596367"/>
                </a:cubicBezTo>
                <a:lnTo>
                  <a:pt x="10552406" y="6607797"/>
                </a:lnTo>
                <a:lnTo>
                  <a:pt x="10577806" y="6607797"/>
                </a:lnTo>
                <a:lnTo>
                  <a:pt x="10577806" y="6464287"/>
                </a:lnTo>
                <a:close/>
                <a:moveTo>
                  <a:pt x="0" y="0"/>
                </a:moveTo>
                <a:lnTo>
                  <a:pt x="12191976" y="0"/>
                </a:lnTo>
                <a:lnTo>
                  <a:pt x="12191976" y="6857987"/>
                </a:lnTo>
                <a:lnTo>
                  <a:pt x="0" y="6857987"/>
                </a:lnTo>
                <a:lnTo>
                  <a:pt x="0" y="6597636"/>
                </a:lnTo>
                <a:lnTo>
                  <a:pt x="3153" y="6597636"/>
                </a:lnTo>
                <a:lnTo>
                  <a:pt x="3153" y="6598787"/>
                </a:lnTo>
                <a:lnTo>
                  <a:pt x="10012021" y="6598787"/>
                </a:lnTo>
                <a:lnTo>
                  <a:pt x="10012021" y="6515987"/>
                </a:lnTo>
                <a:lnTo>
                  <a:pt x="10011386" y="6515987"/>
                </a:lnTo>
                <a:lnTo>
                  <a:pt x="10011386" y="6512546"/>
                </a:lnTo>
                <a:lnTo>
                  <a:pt x="9926296" y="6512546"/>
                </a:lnTo>
                <a:lnTo>
                  <a:pt x="9841206" y="6512546"/>
                </a:lnTo>
                <a:lnTo>
                  <a:pt x="9841206" y="6515987"/>
                </a:lnTo>
                <a:lnTo>
                  <a:pt x="9839936" y="6515987"/>
                </a:lnTo>
                <a:lnTo>
                  <a:pt x="9839936" y="6512546"/>
                </a:lnTo>
                <a:lnTo>
                  <a:pt x="9754846" y="6512546"/>
                </a:lnTo>
                <a:lnTo>
                  <a:pt x="9669756" y="6512546"/>
                </a:lnTo>
                <a:lnTo>
                  <a:pt x="9584666" y="6512546"/>
                </a:lnTo>
                <a:lnTo>
                  <a:pt x="9584666" y="6515987"/>
                </a:lnTo>
                <a:lnTo>
                  <a:pt x="9583396" y="6515987"/>
                </a:lnTo>
                <a:lnTo>
                  <a:pt x="9583396" y="6512546"/>
                </a:lnTo>
                <a:lnTo>
                  <a:pt x="9498306" y="6512546"/>
                </a:lnTo>
                <a:lnTo>
                  <a:pt x="9413216" y="6512546"/>
                </a:lnTo>
                <a:lnTo>
                  <a:pt x="9413216" y="6515987"/>
                </a:lnTo>
                <a:lnTo>
                  <a:pt x="9411946" y="6515987"/>
                </a:lnTo>
                <a:lnTo>
                  <a:pt x="9411946" y="6512546"/>
                </a:lnTo>
                <a:lnTo>
                  <a:pt x="9326856" y="6512546"/>
                </a:lnTo>
                <a:lnTo>
                  <a:pt x="9241766" y="6512546"/>
                </a:lnTo>
                <a:lnTo>
                  <a:pt x="9241766" y="6515987"/>
                </a:lnTo>
                <a:lnTo>
                  <a:pt x="9240496" y="6515987"/>
                </a:lnTo>
                <a:lnTo>
                  <a:pt x="9240496" y="6512546"/>
                </a:lnTo>
                <a:lnTo>
                  <a:pt x="9155406" y="6512546"/>
                </a:lnTo>
                <a:lnTo>
                  <a:pt x="9070316" y="6512546"/>
                </a:lnTo>
                <a:lnTo>
                  <a:pt x="8985226" y="6512546"/>
                </a:lnTo>
                <a:lnTo>
                  <a:pt x="8985226" y="6515987"/>
                </a:lnTo>
                <a:lnTo>
                  <a:pt x="8983956" y="6515987"/>
                </a:lnTo>
                <a:lnTo>
                  <a:pt x="8983956" y="6512546"/>
                </a:lnTo>
                <a:lnTo>
                  <a:pt x="8898866" y="6512546"/>
                </a:lnTo>
                <a:lnTo>
                  <a:pt x="8813776" y="6512546"/>
                </a:lnTo>
                <a:lnTo>
                  <a:pt x="8813776" y="6515987"/>
                </a:lnTo>
                <a:lnTo>
                  <a:pt x="8812506" y="6515987"/>
                </a:lnTo>
                <a:lnTo>
                  <a:pt x="8812506" y="6512546"/>
                </a:lnTo>
                <a:lnTo>
                  <a:pt x="8727416" y="6512546"/>
                </a:lnTo>
                <a:lnTo>
                  <a:pt x="8642326" y="6512546"/>
                </a:lnTo>
                <a:lnTo>
                  <a:pt x="8642326" y="6515987"/>
                </a:lnTo>
                <a:lnTo>
                  <a:pt x="8641056" y="6515987"/>
                </a:lnTo>
                <a:lnTo>
                  <a:pt x="8641056" y="6512546"/>
                </a:lnTo>
                <a:lnTo>
                  <a:pt x="8555966" y="6512546"/>
                </a:lnTo>
                <a:lnTo>
                  <a:pt x="8470876" y="6512546"/>
                </a:lnTo>
                <a:lnTo>
                  <a:pt x="8470876" y="6515987"/>
                </a:lnTo>
                <a:lnTo>
                  <a:pt x="8470875" y="6515987"/>
                </a:lnTo>
                <a:lnTo>
                  <a:pt x="8470875" y="6512546"/>
                </a:lnTo>
                <a:lnTo>
                  <a:pt x="8385785" y="6512546"/>
                </a:lnTo>
                <a:lnTo>
                  <a:pt x="8385785" y="6515987"/>
                </a:lnTo>
                <a:lnTo>
                  <a:pt x="8384516" y="6515987"/>
                </a:lnTo>
                <a:lnTo>
                  <a:pt x="8384516" y="6512546"/>
                </a:lnTo>
                <a:lnTo>
                  <a:pt x="8299426" y="6512546"/>
                </a:lnTo>
                <a:lnTo>
                  <a:pt x="8299426" y="6515987"/>
                </a:lnTo>
                <a:lnTo>
                  <a:pt x="8299425" y="6515987"/>
                </a:lnTo>
                <a:lnTo>
                  <a:pt x="8299425" y="6512546"/>
                </a:lnTo>
                <a:lnTo>
                  <a:pt x="8214335" y="6512546"/>
                </a:lnTo>
                <a:lnTo>
                  <a:pt x="8214335" y="6515987"/>
                </a:lnTo>
                <a:lnTo>
                  <a:pt x="8213066" y="6515987"/>
                </a:lnTo>
                <a:lnTo>
                  <a:pt x="8213066" y="6512546"/>
                </a:lnTo>
                <a:lnTo>
                  <a:pt x="8127976" y="6512546"/>
                </a:lnTo>
                <a:lnTo>
                  <a:pt x="8127976" y="6515987"/>
                </a:lnTo>
                <a:lnTo>
                  <a:pt x="8127975" y="6515987"/>
                </a:lnTo>
                <a:lnTo>
                  <a:pt x="8127975" y="6512546"/>
                </a:lnTo>
                <a:lnTo>
                  <a:pt x="8042886" y="6512546"/>
                </a:lnTo>
                <a:lnTo>
                  <a:pt x="8042885" y="6512546"/>
                </a:lnTo>
                <a:lnTo>
                  <a:pt x="7957796" y="6512546"/>
                </a:lnTo>
                <a:lnTo>
                  <a:pt x="7957796" y="6515987"/>
                </a:lnTo>
                <a:lnTo>
                  <a:pt x="7956525" y="6515987"/>
                </a:lnTo>
                <a:lnTo>
                  <a:pt x="7956525" y="6512546"/>
                </a:lnTo>
                <a:lnTo>
                  <a:pt x="7871436" y="6512546"/>
                </a:lnTo>
                <a:lnTo>
                  <a:pt x="7871435" y="6512546"/>
                </a:lnTo>
                <a:lnTo>
                  <a:pt x="7786346" y="6512546"/>
                </a:lnTo>
                <a:lnTo>
                  <a:pt x="7786346" y="6515987"/>
                </a:lnTo>
                <a:lnTo>
                  <a:pt x="7785075" y="6515987"/>
                </a:lnTo>
                <a:lnTo>
                  <a:pt x="7785075" y="6512546"/>
                </a:lnTo>
                <a:lnTo>
                  <a:pt x="7699986" y="6512546"/>
                </a:lnTo>
                <a:lnTo>
                  <a:pt x="7699985" y="6512546"/>
                </a:lnTo>
                <a:lnTo>
                  <a:pt x="7614896" y="6512546"/>
                </a:lnTo>
                <a:lnTo>
                  <a:pt x="7614896" y="6515987"/>
                </a:lnTo>
                <a:lnTo>
                  <a:pt x="7613625" y="6515987"/>
                </a:lnTo>
                <a:lnTo>
                  <a:pt x="7613625" y="6512546"/>
                </a:lnTo>
                <a:lnTo>
                  <a:pt x="7528536" y="6512546"/>
                </a:lnTo>
                <a:lnTo>
                  <a:pt x="7528535" y="6512546"/>
                </a:lnTo>
                <a:lnTo>
                  <a:pt x="7443446" y="6512546"/>
                </a:lnTo>
                <a:lnTo>
                  <a:pt x="7358356" y="6512546"/>
                </a:lnTo>
                <a:lnTo>
                  <a:pt x="7358356" y="6515987"/>
                </a:lnTo>
                <a:lnTo>
                  <a:pt x="7357086" y="6515987"/>
                </a:lnTo>
                <a:lnTo>
                  <a:pt x="7357086" y="6512546"/>
                </a:lnTo>
                <a:lnTo>
                  <a:pt x="7271996" y="6512546"/>
                </a:lnTo>
                <a:lnTo>
                  <a:pt x="7186906" y="6512546"/>
                </a:lnTo>
                <a:lnTo>
                  <a:pt x="7186906" y="6515987"/>
                </a:lnTo>
                <a:lnTo>
                  <a:pt x="7185636" y="6515987"/>
                </a:lnTo>
                <a:lnTo>
                  <a:pt x="7185636" y="6512546"/>
                </a:lnTo>
                <a:lnTo>
                  <a:pt x="7100546" y="6512546"/>
                </a:lnTo>
                <a:lnTo>
                  <a:pt x="7015456" y="6512546"/>
                </a:lnTo>
                <a:lnTo>
                  <a:pt x="7015456" y="6515987"/>
                </a:lnTo>
                <a:lnTo>
                  <a:pt x="7014186" y="6515987"/>
                </a:lnTo>
                <a:lnTo>
                  <a:pt x="7014186" y="6512546"/>
                </a:lnTo>
                <a:lnTo>
                  <a:pt x="6929096" y="6512546"/>
                </a:lnTo>
                <a:lnTo>
                  <a:pt x="6844006" y="6512546"/>
                </a:lnTo>
                <a:lnTo>
                  <a:pt x="6758916" y="6512546"/>
                </a:lnTo>
                <a:lnTo>
                  <a:pt x="6758916" y="6515987"/>
                </a:lnTo>
                <a:lnTo>
                  <a:pt x="6757646" y="6515987"/>
                </a:lnTo>
                <a:lnTo>
                  <a:pt x="6757646" y="6512546"/>
                </a:lnTo>
                <a:lnTo>
                  <a:pt x="6672556" y="6512546"/>
                </a:lnTo>
                <a:lnTo>
                  <a:pt x="6587466" y="6512546"/>
                </a:lnTo>
                <a:lnTo>
                  <a:pt x="6587466" y="6515987"/>
                </a:lnTo>
                <a:lnTo>
                  <a:pt x="6586196" y="6515987"/>
                </a:lnTo>
                <a:lnTo>
                  <a:pt x="6586196" y="6512546"/>
                </a:lnTo>
                <a:lnTo>
                  <a:pt x="6501106" y="6512546"/>
                </a:lnTo>
                <a:lnTo>
                  <a:pt x="6416016" y="6512546"/>
                </a:lnTo>
                <a:lnTo>
                  <a:pt x="6416016" y="6515987"/>
                </a:lnTo>
                <a:lnTo>
                  <a:pt x="6414746" y="6515987"/>
                </a:lnTo>
                <a:lnTo>
                  <a:pt x="6414746" y="6512546"/>
                </a:lnTo>
                <a:lnTo>
                  <a:pt x="6329656" y="6512546"/>
                </a:lnTo>
                <a:lnTo>
                  <a:pt x="6244566" y="6512546"/>
                </a:lnTo>
                <a:lnTo>
                  <a:pt x="6159476" y="6512546"/>
                </a:lnTo>
                <a:lnTo>
                  <a:pt x="6159476" y="6515987"/>
                </a:lnTo>
                <a:lnTo>
                  <a:pt x="6158206" y="6515987"/>
                </a:lnTo>
                <a:lnTo>
                  <a:pt x="6158206" y="6512546"/>
                </a:lnTo>
                <a:lnTo>
                  <a:pt x="6073116" y="6512546"/>
                </a:lnTo>
                <a:lnTo>
                  <a:pt x="5988028" y="6512546"/>
                </a:lnTo>
                <a:lnTo>
                  <a:pt x="5988028" y="6515987"/>
                </a:lnTo>
                <a:lnTo>
                  <a:pt x="5986758" y="6515987"/>
                </a:lnTo>
                <a:lnTo>
                  <a:pt x="5986758" y="6512546"/>
                </a:lnTo>
                <a:lnTo>
                  <a:pt x="5901670" y="6512546"/>
                </a:lnTo>
                <a:lnTo>
                  <a:pt x="5816582" y="6512546"/>
                </a:lnTo>
                <a:lnTo>
                  <a:pt x="5731494" y="6512546"/>
                </a:lnTo>
                <a:lnTo>
                  <a:pt x="5731494" y="6515987"/>
                </a:lnTo>
                <a:lnTo>
                  <a:pt x="5730224" y="6515987"/>
                </a:lnTo>
                <a:lnTo>
                  <a:pt x="5730224" y="6512546"/>
                </a:lnTo>
                <a:lnTo>
                  <a:pt x="5647676" y="6512546"/>
                </a:lnTo>
                <a:lnTo>
                  <a:pt x="5647676" y="6515987"/>
                </a:lnTo>
                <a:lnTo>
                  <a:pt x="5647667" y="6515987"/>
                </a:lnTo>
                <a:lnTo>
                  <a:pt x="5647667" y="6512546"/>
                </a:lnTo>
                <a:lnTo>
                  <a:pt x="5645136" y="6512546"/>
                </a:lnTo>
                <a:lnTo>
                  <a:pt x="5562578" y="6512546"/>
                </a:lnTo>
                <a:lnTo>
                  <a:pt x="5560048" y="6512546"/>
                </a:lnTo>
                <a:lnTo>
                  <a:pt x="5477488" y="6512546"/>
                </a:lnTo>
                <a:lnTo>
                  <a:pt x="5477488" y="6515987"/>
                </a:lnTo>
                <a:lnTo>
                  <a:pt x="5476218" y="6515987"/>
                </a:lnTo>
                <a:lnTo>
                  <a:pt x="5476218" y="6512546"/>
                </a:lnTo>
                <a:lnTo>
                  <a:pt x="5391129" y="6512546"/>
                </a:lnTo>
                <a:lnTo>
                  <a:pt x="5306037" y="6512546"/>
                </a:lnTo>
                <a:lnTo>
                  <a:pt x="5306037" y="6515987"/>
                </a:lnTo>
                <a:lnTo>
                  <a:pt x="5304768" y="6515987"/>
                </a:lnTo>
                <a:lnTo>
                  <a:pt x="5304768" y="6512546"/>
                </a:lnTo>
                <a:lnTo>
                  <a:pt x="5219676" y="6512546"/>
                </a:lnTo>
                <a:lnTo>
                  <a:pt x="5134588" y="6512546"/>
                </a:lnTo>
                <a:lnTo>
                  <a:pt x="5134588" y="6515987"/>
                </a:lnTo>
                <a:lnTo>
                  <a:pt x="5133320" y="6515987"/>
                </a:lnTo>
                <a:lnTo>
                  <a:pt x="5133320" y="6512546"/>
                </a:lnTo>
                <a:lnTo>
                  <a:pt x="5048230" y="6512546"/>
                </a:lnTo>
                <a:lnTo>
                  <a:pt x="5048230" y="6512546"/>
                </a:lnTo>
                <a:lnTo>
                  <a:pt x="4963137" y="6512546"/>
                </a:lnTo>
                <a:lnTo>
                  <a:pt x="4878047" y="6512546"/>
                </a:lnTo>
                <a:lnTo>
                  <a:pt x="4878047" y="6515987"/>
                </a:lnTo>
                <a:lnTo>
                  <a:pt x="4876778" y="6515987"/>
                </a:lnTo>
                <a:lnTo>
                  <a:pt x="4876778" y="6512546"/>
                </a:lnTo>
                <a:lnTo>
                  <a:pt x="4791687" y="6512546"/>
                </a:lnTo>
                <a:lnTo>
                  <a:pt x="4706598" y="6512546"/>
                </a:lnTo>
                <a:lnTo>
                  <a:pt x="4706598" y="6515987"/>
                </a:lnTo>
                <a:lnTo>
                  <a:pt x="4705327" y="6515987"/>
                </a:lnTo>
                <a:lnTo>
                  <a:pt x="4705327" y="6512546"/>
                </a:lnTo>
                <a:lnTo>
                  <a:pt x="4620239" y="6512546"/>
                </a:lnTo>
                <a:lnTo>
                  <a:pt x="4535148" y="6512546"/>
                </a:lnTo>
                <a:lnTo>
                  <a:pt x="4450058" y="6512546"/>
                </a:lnTo>
                <a:lnTo>
                  <a:pt x="4450058" y="6515987"/>
                </a:lnTo>
                <a:lnTo>
                  <a:pt x="4448788" y="6515987"/>
                </a:lnTo>
                <a:lnTo>
                  <a:pt x="4448788" y="6512546"/>
                </a:lnTo>
                <a:lnTo>
                  <a:pt x="4363699" y="6512546"/>
                </a:lnTo>
                <a:lnTo>
                  <a:pt x="4278608" y="6512546"/>
                </a:lnTo>
                <a:lnTo>
                  <a:pt x="4278608" y="6515987"/>
                </a:lnTo>
                <a:lnTo>
                  <a:pt x="4277338" y="6515987"/>
                </a:lnTo>
                <a:lnTo>
                  <a:pt x="4277338" y="6512546"/>
                </a:lnTo>
                <a:lnTo>
                  <a:pt x="4192252" y="6512546"/>
                </a:lnTo>
                <a:lnTo>
                  <a:pt x="4192252" y="6515987"/>
                </a:lnTo>
                <a:lnTo>
                  <a:pt x="4192251" y="6515987"/>
                </a:lnTo>
                <a:lnTo>
                  <a:pt x="4192251" y="6512546"/>
                </a:lnTo>
                <a:lnTo>
                  <a:pt x="4107161" y="6512546"/>
                </a:lnTo>
                <a:lnTo>
                  <a:pt x="4107161" y="6515987"/>
                </a:lnTo>
                <a:lnTo>
                  <a:pt x="4105892" y="6515987"/>
                </a:lnTo>
                <a:lnTo>
                  <a:pt x="4105892" y="6512546"/>
                </a:lnTo>
                <a:lnTo>
                  <a:pt x="4020802" y="6512546"/>
                </a:lnTo>
                <a:lnTo>
                  <a:pt x="4020802" y="6515987"/>
                </a:lnTo>
                <a:lnTo>
                  <a:pt x="4020801" y="6515987"/>
                </a:lnTo>
                <a:lnTo>
                  <a:pt x="4020801" y="6512546"/>
                </a:lnTo>
                <a:lnTo>
                  <a:pt x="3935712" y="6512546"/>
                </a:lnTo>
                <a:lnTo>
                  <a:pt x="3935710" y="6512546"/>
                </a:lnTo>
                <a:lnTo>
                  <a:pt x="3850622" y="6512546"/>
                </a:lnTo>
                <a:lnTo>
                  <a:pt x="3850622" y="6515987"/>
                </a:lnTo>
                <a:lnTo>
                  <a:pt x="3849351" y="6515987"/>
                </a:lnTo>
                <a:lnTo>
                  <a:pt x="3849351" y="6512546"/>
                </a:lnTo>
                <a:lnTo>
                  <a:pt x="3764261" y="6512546"/>
                </a:lnTo>
                <a:lnTo>
                  <a:pt x="3679172" y="6512546"/>
                </a:lnTo>
                <a:lnTo>
                  <a:pt x="3679172" y="6515987"/>
                </a:lnTo>
                <a:lnTo>
                  <a:pt x="3677903" y="6515987"/>
                </a:lnTo>
                <a:lnTo>
                  <a:pt x="3677903" y="6512546"/>
                </a:lnTo>
                <a:lnTo>
                  <a:pt x="3592815" y="6512546"/>
                </a:lnTo>
                <a:lnTo>
                  <a:pt x="3507725" y="6512546"/>
                </a:lnTo>
                <a:lnTo>
                  <a:pt x="3507725" y="6515987"/>
                </a:lnTo>
                <a:lnTo>
                  <a:pt x="3506455" y="6515987"/>
                </a:lnTo>
                <a:lnTo>
                  <a:pt x="3506455" y="6512546"/>
                </a:lnTo>
                <a:lnTo>
                  <a:pt x="3421365" y="6512546"/>
                </a:lnTo>
                <a:lnTo>
                  <a:pt x="3421364" y="6512546"/>
                </a:lnTo>
                <a:lnTo>
                  <a:pt x="3336275" y="6512546"/>
                </a:lnTo>
                <a:lnTo>
                  <a:pt x="3251185" y="6512546"/>
                </a:lnTo>
                <a:lnTo>
                  <a:pt x="3251185" y="6515987"/>
                </a:lnTo>
                <a:lnTo>
                  <a:pt x="3249915" y="6515987"/>
                </a:lnTo>
                <a:lnTo>
                  <a:pt x="3249915" y="6512546"/>
                </a:lnTo>
                <a:lnTo>
                  <a:pt x="3164825" y="6512546"/>
                </a:lnTo>
                <a:lnTo>
                  <a:pt x="3079735" y="6512546"/>
                </a:lnTo>
                <a:lnTo>
                  <a:pt x="3079735" y="6515987"/>
                </a:lnTo>
                <a:lnTo>
                  <a:pt x="3078465" y="6515987"/>
                </a:lnTo>
                <a:lnTo>
                  <a:pt x="3078465" y="6512546"/>
                </a:lnTo>
                <a:lnTo>
                  <a:pt x="2993375" y="6512546"/>
                </a:lnTo>
                <a:lnTo>
                  <a:pt x="2908286" y="6512546"/>
                </a:lnTo>
                <a:lnTo>
                  <a:pt x="2908285" y="6512546"/>
                </a:lnTo>
                <a:lnTo>
                  <a:pt x="2823195" y="6512546"/>
                </a:lnTo>
                <a:lnTo>
                  <a:pt x="2823195" y="6515987"/>
                </a:lnTo>
                <a:lnTo>
                  <a:pt x="2821926" y="6515987"/>
                </a:lnTo>
                <a:lnTo>
                  <a:pt x="2821926" y="6512546"/>
                </a:lnTo>
                <a:lnTo>
                  <a:pt x="2736837" y="6512546"/>
                </a:lnTo>
                <a:lnTo>
                  <a:pt x="2736836" y="6512546"/>
                </a:lnTo>
                <a:lnTo>
                  <a:pt x="2651746" y="6512546"/>
                </a:lnTo>
                <a:lnTo>
                  <a:pt x="2651746" y="6515987"/>
                </a:lnTo>
                <a:lnTo>
                  <a:pt x="2650476" y="6515987"/>
                </a:lnTo>
                <a:lnTo>
                  <a:pt x="2650476" y="6512546"/>
                </a:lnTo>
                <a:lnTo>
                  <a:pt x="2565387" y="6512546"/>
                </a:lnTo>
                <a:lnTo>
                  <a:pt x="2480297" y="6512546"/>
                </a:lnTo>
                <a:lnTo>
                  <a:pt x="2480297" y="6515987"/>
                </a:lnTo>
                <a:lnTo>
                  <a:pt x="2479027" y="6515987"/>
                </a:lnTo>
                <a:lnTo>
                  <a:pt x="2479027" y="6512546"/>
                </a:lnTo>
                <a:lnTo>
                  <a:pt x="2393937" y="6512546"/>
                </a:lnTo>
                <a:lnTo>
                  <a:pt x="2308848" y="6512546"/>
                </a:lnTo>
                <a:lnTo>
                  <a:pt x="2308848" y="6512546"/>
                </a:lnTo>
                <a:lnTo>
                  <a:pt x="2223758" y="6512546"/>
                </a:lnTo>
                <a:lnTo>
                  <a:pt x="2223758" y="6515987"/>
                </a:lnTo>
                <a:lnTo>
                  <a:pt x="2222488" y="6515987"/>
                </a:lnTo>
                <a:lnTo>
                  <a:pt x="2222488" y="6512546"/>
                </a:lnTo>
                <a:lnTo>
                  <a:pt x="2137398" y="6512546"/>
                </a:lnTo>
                <a:lnTo>
                  <a:pt x="2052306" y="6512546"/>
                </a:lnTo>
                <a:lnTo>
                  <a:pt x="2052306" y="6515987"/>
                </a:lnTo>
                <a:lnTo>
                  <a:pt x="2051036" y="6515987"/>
                </a:lnTo>
                <a:lnTo>
                  <a:pt x="2051036" y="6512546"/>
                </a:lnTo>
                <a:lnTo>
                  <a:pt x="1965945" y="6512546"/>
                </a:lnTo>
                <a:lnTo>
                  <a:pt x="1880856" y="6512546"/>
                </a:lnTo>
                <a:lnTo>
                  <a:pt x="1880856" y="6515987"/>
                </a:lnTo>
                <a:lnTo>
                  <a:pt x="1879586" y="6515987"/>
                </a:lnTo>
                <a:lnTo>
                  <a:pt x="1879586" y="6512546"/>
                </a:lnTo>
                <a:lnTo>
                  <a:pt x="1794496" y="6512546"/>
                </a:lnTo>
                <a:lnTo>
                  <a:pt x="1709406" y="6512546"/>
                </a:lnTo>
                <a:lnTo>
                  <a:pt x="1709406" y="6512546"/>
                </a:lnTo>
                <a:lnTo>
                  <a:pt x="1624316" y="6512546"/>
                </a:lnTo>
                <a:lnTo>
                  <a:pt x="1624316" y="6515987"/>
                </a:lnTo>
                <a:lnTo>
                  <a:pt x="1623046" y="6515987"/>
                </a:lnTo>
                <a:lnTo>
                  <a:pt x="1623046" y="6512546"/>
                </a:lnTo>
                <a:lnTo>
                  <a:pt x="1537957" y="6512546"/>
                </a:lnTo>
                <a:lnTo>
                  <a:pt x="1537956" y="6512546"/>
                </a:lnTo>
                <a:lnTo>
                  <a:pt x="1452867" y="6512546"/>
                </a:lnTo>
                <a:lnTo>
                  <a:pt x="1452867" y="6515987"/>
                </a:lnTo>
                <a:lnTo>
                  <a:pt x="1451597" y="6515987"/>
                </a:lnTo>
                <a:lnTo>
                  <a:pt x="1451597" y="6512546"/>
                </a:lnTo>
                <a:lnTo>
                  <a:pt x="1366507" y="6512546"/>
                </a:lnTo>
                <a:lnTo>
                  <a:pt x="1366507" y="6512546"/>
                </a:lnTo>
                <a:lnTo>
                  <a:pt x="1281417" y="6512546"/>
                </a:lnTo>
                <a:lnTo>
                  <a:pt x="1281417" y="6515987"/>
                </a:lnTo>
                <a:lnTo>
                  <a:pt x="1280147" y="6515987"/>
                </a:lnTo>
                <a:lnTo>
                  <a:pt x="1280147" y="6512546"/>
                </a:lnTo>
                <a:lnTo>
                  <a:pt x="1195057" y="6512546"/>
                </a:lnTo>
                <a:lnTo>
                  <a:pt x="1195057" y="6515987"/>
                </a:lnTo>
                <a:lnTo>
                  <a:pt x="1195054" y="6515987"/>
                </a:lnTo>
                <a:lnTo>
                  <a:pt x="1195054" y="6512546"/>
                </a:lnTo>
                <a:lnTo>
                  <a:pt x="1109968" y="6512546"/>
                </a:lnTo>
                <a:lnTo>
                  <a:pt x="1109964" y="6512546"/>
                </a:lnTo>
                <a:lnTo>
                  <a:pt x="1024878" y="6512546"/>
                </a:lnTo>
                <a:lnTo>
                  <a:pt x="1024878" y="6515987"/>
                </a:lnTo>
                <a:lnTo>
                  <a:pt x="1023608" y="6515987"/>
                </a:lnTo>
                <a:lnTo>
                  <a:pt x="1023608" y="6512546"/>
                </a:lnTo>
                <a:lnTo>
                  <a:pt x="938518" y="6512546"/>
                </a:lnTo>
                <a:lnTo>
                  <a:pt x="938518" y="6512546"/>
                </a:lnTo>
                <a:lnTo>
                  <a:pt x="853428" y="6512546"/>
                </a:lnTo>
                <a:lnTo>
                  <a:pt x="853428" y="6515987"/>
                </a:lnTo>
                <a:lnTo>
                  <a:pt x="852158" y="6515987"/>
                </a:lnTo>
                <a:lnTo>
                  <a:pt x="852158" y="6512546"/>
                </a:lnTo>
                <a:lnTo>
                  <a:pt x="767069" y="6512546"/>
                </a:lnTo>
                <a:lnTo>
                  <a:pt x="767068" y="6512546"/>
                </a:lnTo>
                <a:lnTo>
                  <a:pt x="681979" y="6512546"/>
                </a:lnTo>
                <a:lnTo>
                  <a:pt x="681979" y="6512546"/>
                </a:lnTo>
                <a:lnTo>
                  <a:pt x="596889" y="6512546"/>
                </a:lnTo>
                <a:lnTo>
                  <a:pt x="596889" y="6515987"/>
                </a:lnTo>
                <a:lnTo>
                  <a:pt x="595619" y="6515987"/>
                </a:lnTo>
                <a:lnTo>
                  <a:pt x="595619" y="6512546"/>
                </a:lnTo>
                <a:lnTo>
                  <a:pt x="510529" y="6512546"/>
                </a:lnTo>
                <a:lnTo>
                  <a:pt x="510529" y="6512546"/>
                </a:lnTo>
                <a:lnTo>
                  <a:pt x="425440" y="6512546"/>
                </a:lnTo>
                <a:lnTo>
                  <a:pt x="425440" y="6515987"/>
                </a:lnTo>
                <a:lnTo>
                  <a:pt x="424170" y="6515987"/>
                </a:lnTo>
                <a:lnTo>
                  <a:pt x="424170" y="6512546"/>
                </a:lnTo>
                <a:lnTo>
                  <a:pt x="339080" y="6512546"/>
                </a:lnTo>
                <a:lnTo>
                  <a:pt x="339080" y="6512546"/>
                </a:lnTo>
                <a:lnTo>
                  <a:pt x="253990" y="6512546"/>
                </a:lnTo>
                <a:lnTo>
                  <a:pt x="253990" y="6515987"/>
                </a:lnTo>
                <a:lnTo>
                  <a:pt x="252720" y="6515987"/>
                </a:lnTo>
                <a:lnTo>
                  <a:pt x="252720" y="6512546"/>
                </a:lnTo>
                <a:lnTo>
                  <a:pt x="167631" y="6512546"/>
                </a:lnTo>
                <a:lnTo>
                  <a:pt x="167630" y="6512546"/>
                </a:lnTo>
                <a:lnTo>
                  <a:pt x="82541" y="6512546"/>
                </a:lnTo>
                <a:lnTo>
                  <a:pt x="82541" y="6512546"/>
                </a:lnTo>
                <a:lnTo>
                  <a:pt x="0" y="6512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90000" rIns="90000" bIns="9000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0202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9C3144DA-BBAE-034D-842E-9674CCF9FB6D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EAF8"/>
          </a:solidFill>
          <a:ln w="12700" cap="flat">
            <a:solidFill>
              <a:srgbClr val="C9EAF8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36850E-8D44-04C0-3E7A-6ADDC71F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FED510E-9A67-37A7-6291-4E1F9490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449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BDE3EBE8-1A92-D24E-8814-BF36B532CE13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EED1"/>
          </a:solidFill>
          <a:ln w="12700" cap="flat">
            <a:solidFill>
              <a:srgbClr val="D3EED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C5FBD-41B3-7262-7854-017E5F37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50B84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CA384A2-0504-C5F8-95CF-7C0D4980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2568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84C73AA-CD13-2DD2-C205-0D1A0F4C4B29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46006CA-1729-B34F-99DB-BE0BEBA29DD9}"/>
              </a:ext>
            </a:extLst>
          </p:cNvPr>
          <p:cNvSpPr/>
          <p:nvPr userDrawn="1"/>
        </p:nvSpPr>
        <p:spPr>
          <a:xfrm>
            <a:off x="6413075" y="368214"/>
            <a:ext cx="5409350" cy="4946351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03C248-F9CA-074F-B513-4877F934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6400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DD1E1259-1C3B-F143-8ECE-125188B4C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B98DCB7-C980-BC9C-DFCE-7AE28B3D6A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46800" rIns="576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5104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ood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BE8019B-784F-005C-D94A-02F42DC14E75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46006CA-1729-B34F-99DB-BE0BEBA29DD9}"/>
              </a:ext>
            </a:extLst>
          </p:cNvPr>
          <p:cNvSpPr/>
          <p:nvPr userDrawn="1"/>
        </p:nvSpPr>
        <p:spPr>
          <a:xfrm>
            <a:off x="6413075" y="368214"/>
            <a:ext cx="5409350" cy="4946351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615F0CBA-3F65-673C-C731-2EAD8FC2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46800" rIns="576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1227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B8589B9-A751-E8FC-B20D-6A0215B0A70B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46006CA-1729-B34F-99DB-BE0BEBA29DD9}"/>
              </a:ext>
            </a:extLst>
          </p:cNvPr>
          <p:cNvSpPr/>
          <p:nvPr userDrawn="1"/>
        </p:nvSpPr>
        <p:spPr>
          <a:xfrm>
            <a:off x="6413075" y="368214"/>
            <a:ext cx="5409350" cy="4946351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57BA40-5669-F144-A54E-1CD6D04B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6400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513D6259-5975-B240-B694-1A05E72E3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80814B71-514C-FAE2-AB36-336D78479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46800" rIns="576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16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ood vlak link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7A3C74-59DA-4C47-ADDD-F3868F842FAA}"/>
              </a:ext>
            </a:extLst>
          </p:cNvPr>
          <p:cNvSpPr/>
          <p:nvPr userDrawn="1"/>
        </p:nvSpPr>
        <p:spPr>
          <a:xfrm>
            <a:off x="392762" y="392763"/>
            <a:ext cx="6321021" cy="423599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1EC3531-F2FE-6014-C7AD-19A9300B59D2}"/>
              </a:ext>
            </a:extLst>
          </p:cNvPr>
          <p:cNvSpPr/>
          <p:nvPr userDrawn="1"/>
        </p:nvSpPr>
        <p:spPr>
          <a:xfrm>
            <a:off x="10234974" y="6098102"/>
            <a:ext cx="1544276" cy="25279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B37B217-16EF-4052-D356-668BF482F799}"/>
              </a:ext>
            </a:extLst>
          </p:cNvPr>
          <p:cNvSpPr/>
          <p:nvPr userDrawn="1"/>
        </p:nvSpPr>
        <p:spPr>
          <a:xfrm>
            <a:off x="8901474" y="6098102"/>
            <a:ext cx="1333500" cy="25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F6A12E4-B0F6-9345-8276-F9C48F2841D6}"/>
              </a:ext>
            </a:extLst>
          </p:cNvPr>
          <p:cNvSpPr/>
          <p:nvPr userDrawn="1"/>
        </p:nvSpPr>
        <p:spPr>
          <a:xfrm>
            <a:off x="8901474" y="6350894"/>
            <a:ext cx="2877776" cy="329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7CB4E59-4957-F90C-4CAB-B13B21C490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6" cy="6857997"/>
          </a:xfrm>
          <a:custGeom>
            <a:avLst/>
            <a:gdLst/>
            <a:ahLst/>
            <a:cxnLst/>
            <a:rect l="l" t="t" r="r" b="b"/>
            <a:pathLst>
              <a:path w="12191996" h="6857997">
                <a:moveTo>
                  <a:pt x="10153011" y="6435088"/>
                </a:moveTo>
                <a:cubicBezTo>
                  <a:pt x="10179681" y="6435088"/>
                  <a:pt x="10191111" y="6459218"/>
                  <a:pt x="10191111" y="6488428"/>
                </a:cubicBezTo>
                <a:cubicBezTo>
                  <a:pt x="10191111" y="6517638"/>
                  <a:pt x="10179681" y="6541768"/>
                  <a:pt x="10151741" y="6541768"/>
                </a:cubicBezTo>
                <a:cubicBezTo>
                  <a:pt x="10125071" y="6541768"/>
                  <a:pt x="10112371" y="6512558"/>
                  <a:pt x="10112371" y="6489698"/>
                </a:cubicBezTo>
                <a:cubicBezTo>
                  <a:pt x="10112371" y="6463028"/>
                  <a:pt x="10122531" y="6435088"/>
                  <a:pt x="10153011" y="6435088"/>
                </a:cubicBezTo>
                <a:close/>
                <a:moveTo>
                  <a:pt x="9641201" y="6435088"/>
                </a:moveTo>
                <a:cubicBezTo>
                  <a:pt x="9670410" y="6435088"/>
                  <a:pt x="9681840" y="6465568"/>
                  <a:pt x="9681840" y="6489698"/>
                </a:cubicBezTo>
                <a:cubicBezTo>
                  <a:pt x="9681840" y="6513828"/>
                  <a:pt x="9671680" y="6545578"/>
                  <a:pt x="9641201" y="6545578"/>
                </a:cubicBezTo>
                <a:cubicBezTo>
                  <a:pt x="9610720" y="6545578"/>
                  <a:pt x="9603101" y="6513828"/>
                  <a:pt x="9603101" y="6489698"/>
                </a:cubicBezTo>
                <a:cubicBezTo>
                  <a:pt x="9603101" y="6466838"/>
                  <a:pt x="9611990" y="6435088"/>
                  <a:pt x="9641201" y="6435088"/>
                </a:cubicBezTo>
                <a:close/>
                <a:moveTo>
                  <a:pt x="9250040" y="6435088"/>
                </a:moveTo>
                <a:cubicBezTo>
                  <a:pt x="9280521" y="6435088"/>
                  <a:pt x="9294490" y="6459218"/>
                  <a:pt x="9294490" y="6485888"/>
                </a:cubicBezTo>
                <a:cubicBezTo>
                  <a:pt x="9294490" y="6515098"/>
                  <a:pt x="9285601" y="6545578"/>
                  <a:pt x="9250040" y="6545578"/>
                </a:cubicBezTo>
                <a:cubicBezTo>
                  <a:pt x="9214481" y="6545578"/>
                  <a:pt x="9205590" y="6515098"/>
                  <a:pt x="9205590" y="6485888"/>
                </a:cubicBezTo>
                <a:cubicBezTo>
                  <a:pt x="9205590" y="6460488"/>
                  <a:pt x="9220831" y="6435088"/>
                  <a:pt x="9250040" y="6435088"/>
                </a:cubicBezTo>
                <a:close/>
                <a:moveTo>
                  <a:pt x="10659741" y="6433818"/>
                </a:moveTo>
                <a:cubicBezTo>
                  <a:pt x="10685141" y="6433818"/>
                  <a:pt x="10695301" y="6452868"/>
                  <a:pt x="10696571" y="6474458"/>
                </a:cubicBezTo>
                <a:lnTo>
                  <a:pt x="10619101" y="6474458"/>
                </a:lnTo>
                <a:cubicBezTo>
                  <a:pt x="10621641" y="6451598"/>
                  <a:pt x="10634341" y="6433818"/>
                  <a:pt x="10659741" y="6433818"/>
                </a:cubicBezTo>
                <a:close/>
                <a:moveTo>
                  <a:pt x="9450700" y="6433818"/>
                </a:moveTo>
                <a:cubicBezTo>
                  <a:pt x="9476100" y="6433818"/>
                  <a:pt x="9486260" y="6452868"/>
                  <a:pt x="9487530" y="6474458"/>
                </a:cubicBezTo>
                <a:lnTo>
                  <a:pt x="9410060" y="6474458"/>
                </a:lnTo>
                <a:cubicBezTo>
                  <a:pt x="9412600" y="6451598"/>
                  <a:pt x="9425300" y="6433818"/>
                  <a:pt x="9450700" y="6433818"/>
                </a:cubicBezTo>
                <a:close/>
                <a:moveTo>
                  <a:pt x="9774551" y="6404608"/>
                </a:moveTo>
                <a:lnTo>
                  <a:pt x="9774551" y="6576058"/>
                </a:lnTo>
                <a:lnTo>
                  <a:pt x="9820271" y="6576058"/>
                </a:lnTo>
                <a:lnTo>
                  <a:pt x="9820271" y="6404608"/>
                </a:lnTo>
                <a:close/>
                <a:moveTo>
                  <a:pt x="11247751" y="6404607"/>
                </a:moveTo>
                <a:lnTo>
                  <a:pt x="11247751" y="6512557"/>
                </a:lnTo>
                <a:cubicBezTo>
                  <a:pt x="11247751" y="6551927"/>
                  <a:pt x="11265531" y="6579867"/>
                  <a:pt x="11307440" y="6579867"/>
                </a:cubicBezTo>
                <a:cubicBezTo>
                  <a:pt x="11330301" y="6579867"/>
                  <a:pt x="11350621" y="6569707"/>
                  <a:pt x="11364590" y="6553197"/>
                </a:cubicBezTo>
                <a:lnTo>
                  <a:pt x="11365861" y="6553197"/>
                </a:lnTo>
                <a:lnTo>
                  <a:pt x="11365861" y="6576057"/>
                </a:lnTo>
                <a:lnTo>
                  <a:pt x="11409040" y="6576057"/>
                </a:lnTo>
                <a:lnTo>
                  <a:pt x="11409040" y="6404607"/>
                </a:lnTo>
                <a:lnTo>
                  <a:pt x="11363321" y="6404607"/>
                </a:lnTo>
                <a:lnTo>
                  <a:pt x="11363321" y="6488427"/>
                </a:lnTo>
                <a:cubicBezTo>
                  <a:pt x="11363321" y="6511287"/>
                  <a:pt x="11355701" y="6545577"/>
                  <a:pt x="11322681" y="6545577"/>
                </a:cubicBezTo>
                <a:cubicBezTo>
                  <a:pt x="11293471" y="6545577"/>
                  <a:pt x="11293471" y="6517637"/>
                  <a:pt x="11293471" y="6496047"/>
                </a:cubicBezTo>
                <a:lnTo>
                  <a:pt x="11293471" y="6404607"/>
                </a:lnTo>
                <a:close/>
                <a:moveTo>
                  <a:pt x="10657201" y="6402068"/>
                </a:moveTo>
                <a:cubicBezTo>
                  <a:pt x="10602591" y="6402068"/>
                  <a:pt x="10575921" y="6442708"/>
                  <a:pt x="10575921" y="6492238"/>
                </a:cubicBezTo>
                <a:cubicBezTo>
                  <a:pt x="10575921" y="6548118"/>
                  <a:pt x="10608941" y="6581138"/>
                  <a:pt x="10667361" y="6581138"/>
                </a:cubicBezTo>
                <a:cubicBezTo>
                  <a:pt x="10691491" y="6581138"/>
                  <a:pt x="10710541" y="6576058"/>
                  <a:pt x="10727051" y="6567168"/>
                </a:cubicBezTo>
                <a:lnTo>
                  <a:pt x="10728321" y="6567168"/>
                </a:lnTo>
                <a:lnTo>
                  <a:pt x="10728321" y="6530338"/>
                </a:lnTo>
                <a:cubicBezTo>
                  <a:pt x="10710541" y="6540498"/>
                  <a:pt x="10691491" y="6548118"/>
                  <a:pt x="10669901" y="6548118"/>
                </a:cubicBezTo>
                <a:cubicBezTo>
                  <a:pt x="10641961" y="6548118"/>
                  <a:pt x="10622911" y="6532878"/>
                  <a:pt x="10620371" y="6504938"/>
                </a:cubicBezTo>
                <a:lnTo>
                  <a:pt x="10741021" y="6504938"/>
                </a:lnTo>
                <a:cubicBezTo>
                  <a:pt x="10741021" y="6445248"/>
                  <a:pt x="10721971" y="6402068"/>
                  <a:pt x="10657201" y="6402068"/>
                </a:cubicBezTo>
                <a:close/>
                <a:moveTo>
                  <a:pt x="9448160" y="6402068"/>
                </a:moveTo>
                <a:cubicBezTo>
                  <a:pt x="9393550" y="6402068"/>
                  <a:pt x="9366880" y="6442708"/>
                  <a:pt x="9366880" y="6492238"/>
                </a:cubicBezTo>
                <a:cubicBezTo>
                  <a:pt x="9366880" y="6548118"/>
                  <a:pt x="9399900" y="6581138"/>
                  <a:pt x="9458320" y="6581138"/>
                </a:cubicBezTo>
                <a:cubicBezTo>
                  <a:pt x="9482450" y="6581138"/>
                  <a:pt x="9501500" y="6576058"/>
                  <a:pt x="9518010" y="6567168"/>
                </a:cubicBezTo>
                <a:lnTo>
                  <a:pt x="9519280" y="6567168"/>
                </a:lnTo>
                <a:lnTo>
                  <a:pt x="9519280" y="6530338"/>
                </a:lnTo>
                <a:cubicBezTo>
                  <a:pt x="9501500" y="6540498"/>
                  <a:pt x="9482450" y="6548118"/>
                  <a:pt x="9460860" y="6548118"/>
                </a:cubicBezTo>
                <a:cubicBezTo>
                  <a:pt x="9432920" y="6548118"/>
                  <a:pt x="9413870" y="6532878"/>
                  <a:pt x="9411330" y="6504938"/>
                </a:cubicBezTo>
                <a:lnTo>
                  <a:pt x="9531980" y="6504938"/>
                </a:lnTo>
                <a:cubicBezTo>
                  <a:pt x="9531980" y="6445248"/>
                  <a:pt x="9512930" y="6402068"/>
                  <a:pt x="9448160" y="6402068"/>
                </a:cubicBezTo>
                <a:close/>
                <a:moveTo>
                  <a:pt x="11551280" y="6400798"/>
                </a:moveTo>
                <a:cubicBezTo>
                  <a:pt x="11534770" y="6400798"/>
                  <a:pt x="11513180" y="6408418"/>
                  <a:pt x="11499210" y="6428738"/>
                </a:cubicBezTo>
                <a:lnTo>
                  <a:pt x="11497940" y="6428738"/>
                </a:lnTo>
                <a:lnTo>
                  <a:pt x="11497940" y="6404608"/>
                </a:lnTo>
                <a:lnTo>
                  <a:pt x="11454760" y="6404608"/>
                </a:lnTo>
                <a:lnTo>
                  <a:pt x="11453490" y="6404608"/>
                </a:lnTo>
                <a:lnTo>
                  <a:pt x="11453490" y="6576058"/>
                </a:lnTo>
                <a:lnTo>
                  <a:pt x="11499210" y="6576058"/>
                </a:lnTo>
                <a:lnTo>
                  <a:pt x="11499210" y="6493508"/>
                </a:lnTo>
                <a:cubicBezTo>
                  <a:pt x="11499210" y="6471918"/>
                  <a:pt x="11503020" y="6436358"/>
                  <a:pt x="11533501" y="6436358"/>
                </a:cubicBezTo>
                <a:cubicBezTo>
                  <a:pt x="11560170" y="6436358"/>
                  <a:pt x="11560170" y="6457948"/>
                  <a:pt x="11560170" y="6474458"/>
                </a:cubicBezTo>
                <a:lnTo>
                  <a:pt x="11560170" y="6576058"/>
                </a:lnTo>
                <a:lnTo>
                  <a:pt x="11607160" y="6576058"/>
                </a:lnTo>
                <a:lnTo>
                  <a:pt x="11607160" y="6493508"/>
                </a:lnTo>
                <a:cubicBezTo>
                  <a:pt x="11607160" y="6471918"/>
                  <a:pt x="11610970" y="6436358"/>
                  <a:pt x="11641451" y="6436358"/>
                </a:cubicBezTo>
                <a:cubicBezTo>
                  <a:pt x="11668120" y="6436358"/>
                  <a:pt x="11668120" y="6457948"/>
                  <a:pt x="11668120" y="6474458"/>
                </a:cubicBezTo>
                <a:lnTo>
                  <a:pt x="11668120" y="6576058"/>
                </a:lnTo>
                <a:lnTo>
                  <a:pt x="11713840" y="6576058"/>
                </a:lnTo>
                <a:lnTo>
                  <a:pt x="11713840" y="6468108"/>
                </a:lnTo>
                <a:cubicBezTo>
                  <a:pt x="11713840" y="6430008"/>
                  <a:pt x="11701140" y="6400798"/>
                  <a:pt x="11657960" y="6400798"/>
                </a:cubicBezTo>
                <a:cubicBezTo>
                  <a:pt x="11636370" y="6400798"/>
                  <a:pt x="11613510" y="6410958"/>
                  <a:pt x="11603351" y="6431278"/>
                </a:cubicBezTo>
                <a:cubicBezTo>
                  <a:pt x="11593190" y="6409688"/>
                  <a:pt x="11575410" y="6400798"/>
                  <a:pt x="11551280" y="6400798"/>
                </a:cubicBezTo>
                <a:close/>
                <a:moveTo>
                  <a:pt x="11207110" y="6400798"/>
                </a:moveTo>
                <a:cubicBezTo>
                  <a:pt x="11179170" y="6400798"/>
                  <a:pt x="11161390" y="6427468"/>
                  <a:pt x="11158851" y="6443978"/>
                </a:cubicBezTo>
                <a:lnTo>
                  <a:pt x="11157580" y="6443978"/>
                </a:lnTo>
                <a:lnTo>
                  <a:pt x="11157580" y="6404608"/>
                </a:lnTo>
                <a:lnTo>
                  <a:pt x="11118210" y="6404608"/>
                </a:lnTo>
                <a:lnTo>
                  <a:pt x="11118210" y="6574788"/>
                </a:lnTo>
                <a:lnTo>
                  <a:pt x="11163930" y="6574788"/>
                </a:lnTo>
                <a:lnTo>
                  <a:pt x="11163930" y="6512558"/>
                </a:lnTo>
                <a:cubicBezTo>
                  <a:pt x="11163930" y="6488428"/>
                  <a:pt x="11163930" y="6442708"/>
                  <a:pt x="11200760" y="6442708"/>
                </a:cubicBezTo>
                <a:cubicBezTo>
                  <a:pt x="11208380" y="6442708"/>
                  <a:pt x="11217270" y="6443978"/>
                  <a:pt x="11221080" y="6446518"/>
                </a:cubicBezTo>
                <a:lnTo>
                  <a:pt x="11221080" y="6402068"/>
                </a:lnTo>
                <a:cubicBezTo>
                  <a:pt x="11216001" y="6400798"/>
                  <a:pt x="11210920" y="6400798"/>
                  <a:pt x="11207110" y="6400798"/>
                </a:cubicBezTo>
                <a:close/>
                <a:moveTo>
                  <a:pt x="10876911" y="6400798"/>
                </a:moveTo>
                <a:cubicBezTo>
                  <a:pt x="10854051" y="6400798"/>
                  <a:pt x="10833731" y="6408418"/>
                  <a:pt x="10819761" y="6427468"/>
                </a:cubicBezTo>
                <a:lnTo>
                  <a:pt x="10818491" y="6427468"/>
                </a:lnTo>
                <a:lnTo>
                  <a:pt x="10818491" y="6404608"/>
                </a:lnTo>
                <a:lnTo>
                  <a:pt x="10775311" y="6404608"/>
                </a:lnTo>
                <a:lnTo>
                  <a:pt x="10775311" y="6576058"/>
                </a:lnTo>
                <a:lnTo>
                  <a:pt x="10821031" y="6576058"/>
                </a:lnTo>
                <a:lnTo>
                  <a:pt x="10821031" y="6492238"/>
                </a:lnTo>
                <a:cubicBezTo>
                  <a:pt x="10821031" y="6469378"/>
                  <a:pt x="10828651" y="6435088"/>
                  <a:pt x="10861671" y="6435088"/>
                </a:cubicBezTo>
                <a:cubicBezTo>
                  <a:pt x="10890881" y="6435088"/>
                  <a:pt x="10890881" y="6464298"/>
                  <a:pt x="10890881" y="6484618"/>
                </a:cubicBezTo>
                <a:lnTo>
                  <a:pt x="10890881" y="6576058"/>
                </a:lnTo>
                <a:lnTo>
                  <a:pt x="10936601" y="6576058"/>
                </a:lnTo>
                <a:lnTo>
                  <a:pt x="10936601" y="6468108"/>
                </a:lnTo>
                <a:cubicBezTo>
                  <a:pt x="10936601" y="6428738"/>
                  <a:pt x="10918821" y="6400798"/>
                  <a:pt x="10876911" y="6400798"/>
                </a:cubicBezTo>
                <a:close/>
                <a:moveTo>
                  <a:pt x="10511151" y="6400798"/>
                </a:moveTo>
                <a:cubicBezTo>
                  <a:pt x="10456541" y="6400798"/>
                  <a:pt x="10426061" y="6440168"/>
                  <a:pt x="10426061" y="6489698"/>
                </a:cubicBezTo>
                <a:cubicBezTo>
                  <a:pt x="10426061" y="6541768"/>
                  <a:pt x="10455271" y="6579868"/>
                  <a:pt x="10512421" y="6579868"/>
                </a:cubicBezTo>
                <a:cubicBezTo>
                  <a:pt x="10531471" y="6579868"/>
                  <a:pt x="10545441" y="6578598"/>
                  <a:pt x="10558141" y="6574788"/>
                </a:cubicBezTo>
                <a:lnTo>
                  <a:pt x="10555601" y="6537958"/>
                </a:lnTo>
                <a:cubicBezTo>
                  <a:pt x="10546711" y="6540498"/>
                  <a:pt x="10532741" y="6545578"/>
                  <a:pt x="10520041" y="6545578"/>
                </a:cubicBezTo>
                <a:cubicBezTo>
                  <a:pt x="10488291" y="6545578"/>
                  <a:pt x="10473051" y="6521448"/>
                  <a:pt x="10473051" y="6489698"/>
                </a:cubicBezTo>
                <a:cubicBezTo>
                  <a:pt x="10473051" y="6456678"/>
                  <a:pt x="10490831" y="6435088"/>
                  <a:pt x="10518771" y="6435088"/>
                </a:cubicBezTo>
                <a:cubicBezTo>
                  <a:pt x="10532741" y="6435088"/>
                  <a:pt x="10541631" y="6437628"/>
                  <a:pt x="10549251" y="6441438"/>
                </a:cubicBezTo>
                <a:lnTo>
                  <a:pt x="10555601" y="6405878"/>
                </a:lnTo>
                <a:cubicBezTo>
                  <a:pt x="10542901" y="6403338"/>
                  <a:pt x="10528931" y="6400798"/>
                  <a:pt x="10511151" y="6400798"/>
                </a:cubicBezTo>
                <a:close/>
                <a:moveTo>
                  <a:pt x="10340970" y="6400798"/>
                </a:moveTo>
                <a:cubicBezTo>
                  <a:pt x="10305410" y="6400798"/>
                  <a:pt x="10272390" y="6417308"/>
                  <a:pt x="10272390" y="6454138"/>
                </a:cubicBezTo>
                <a:cubicBezTo>
                  <a:pt x="10272390" y="6516368"/>
                  <a:pt x="10351130" y="6493508"/>
                  <a:pt x="10351130" y="6526528"/>
                </a:cubicBezTo>
                <a:cubicBezTo>
                  <a:pt x="10351130" y="6543038"/>
                  <a:pt x="10332080" y="6546848"/>
                  <a:pt x="10320651" y="6546848"/>
                </a:cubicBezTo>
                <a:cubicBezTo>
                  <a:pt x="10305410" y="6546848"/>
                  <a:pt x="10290170" y="6541768"/>
                  <a:pt x="10276201" y="6535418"/>
                </a:cubicBezTo>
                <a:lnTo>
                  <a:pt x="10273660" y="6572248"/>
                </a:lnTo>
                <a:cubicBezTo>
                  <a:pt x="10290170" y="6577328"/>
                  <a:pt x="10307951" y="6579868"/>
                  <a:pt x="10325730" y="6579868"/>
                </a:cubicBezTo>
                <a:cubicBezTo>
                  <a:pt x="10362560" y="6579868"/>
                  <a:pt x="10399390" y="6563358"/>
                  <a:pt x="10399390" y="6523988"/>
                </a:cubicBezTo>
                <a:cubicBezTo>
                  <a:pt x="10399390" y="6463028"/>
                  <a:pt x="10320651" y="6479538"/>
                  <a:pt x="10320651" y="6452868"/>
                </a:cubicBezTo>
                <a:cubicBezTo>
                  <a:pt x="10320651" y="6437628"/>
                  <a:pt x="10334620" y="6433818"/>
                  <a:pt x="10347320" y="6433818"/>
                </a:cubicBezTo>
                <a:cubicBezTo>
                  <a:pt x="10363830" y="6433818"/>
                  <a:pt x="10373990" y="6436358"/>
                  <a:pt x="10387960" y="6441438"/>
                </a:cubicBezTo>
                <a:lnTo>
                  <a:pt x="10390501" y="6407148"/>
                </a:lnTo>
                <a:cubicBezTo>
                  <a:pt x="10376530" y="6404608"/>
                  <a:pt x="10362560" y="6400798"/>
                  <a:pt x="10340970" y="6400798"/>
                </a:cubicBezTo>
                <a:close/>
                <a:moveTo>
                  <a:pt x="10137771" y="6400798"/>
                </a:moveTo>
                <a:cubicBezTo>
                  <a:pt x="10085701" y="6400798"/>
                  <a:pt x="10064111" y="6449058"/>
                  <a:pt x="10064111" y="6489698"/>
                </a:cubicBezTo>
                <a:cubicBezTo>
                  <a:pt x="10064111" y="6535418"/>
                  <a:pt x="10083161" y="6576058"/>
                  <a:pt x="10135231" y="6576058"/>
                </a:cubicBezTo>
                <a:cubicBezTo>
                  <a:pt x="10160631" y="6576058"/>
                  <a:pt x="10180951" y="6564628"/>
                  <a:pt x="10189841" y="6549388"/>
                </a:cubicBezTo>
                <a:lnTo>
                  <a:pt x="10191111" y="6549388"/>
                </a:lnTo>
                <a:cubicBezTo>
                  <a:pt x="10191111" y="6578598"/>
                  <a:pt x="10188571" y="6615428"/>
                  <a:pt x="10137771" y="6615428"/>
                </a:cubicBezTo>
                <a:cubicBezTo>
                  <a:pt x="10123801" y="6615428"/>
                  <a:pt x="10100941" y="6607808"/>
                  <a:pt x="10086971" y="6600188"/>
                </a:cubicBezTo>
                <a:lnTo>
                  <a:pt x="10083161" y="6638288"/>
                </a:lnTo>
                <a:cubicBezTo>
                  <a:pt x="10104751" y="6647178"/>
                  <a:pt x="10126341" y="6649718"/>
                  <a:pt x="10144121" y="6649718"/>
                </a:cubicBezTo>
                <a:cubicBezTo>
                  <a:pt x="10217781" y="6649718"/>
                  <a:pt x="10236831" y="6606538"/>
                  <a:pt x="10236831" y="6559548"/>
                </a:cubicBezTo>
                <a:lnTo>
                  <a:pt x="10236831" y="6404608"/>
                </a:lnTo>
                <a:lnTo>
                  <a:pt x="10192381" y="6404608"/>
                </a:lnTo>
                <a:lnTo>
                  <a:pt x="10192381" y="6427468"/>
                </a:lnTo>
                <a:lnTo>
                  <a:pt x="10191111" y="6427468"/>
                </a:lnTo>
                <a:cubicBezTo>
                  <a:pt x="10178411" y="6408418"/>
                  <a:pt x="10160631" y="6400798"/>
                  <a:pt x="10137771" y="6400798"/>
                </a:cubicBezTo>
                <a:close/>
                <a:moveTo>
                  <a:pt x="9970130" y="6400798"/>
                </a:moveTo>
                <a:cubicBezTo>
                  <a:pt x="9947270" y="6400798"/>
                  <a:pt x="9926950" y="6408418"/>
                  <a:pt x="9912980" y="6427468"/>
                </a:cubicBezTo>
                <a:lnTo>
                  <a:pt x="9911710" y="6427468"/>
                </a:lnTo>
                <a:lnTo>
                  <a:pt x="9911710" y="6404608"/>
                </a:lnTo>
                <a:lnTo>
                  <a:pt x="9868530" y="6404608"/>
                </a:lnTo>
                <a:lnTo>
                  <a:pt x="9868530" y="6576058"/>
                </a:lnTo>
                <a:lnTo>
                  <a:pt x="9914250" y="6576058"/>
                </a:lnTo>
                <a:lnTo>
                  <a:pt x="9914250" y="6492238"/>
                </a:lnTo>
                <a:cubicBezTo>
                  <a:pt x="9914250" y="6469378"/>
                  <a:pt x="9921870" y="6435088"/>
                  <a:pt x="9954890" y="6435088"/>
                </a:cubicBezTo>
                <a:cubicBezTo>
                  <a:pt x="9984100" y="6435088"/>
                  <a:pt x="9984100" y="6464298"/>
                  <a:pt x="9984100" y="6484618"/>
                </a:cubicBezTo>
                <a:lnTo>
                  <a:pt x="9984100" y="6576058"/>
                </a:lnTo>
                <a:lnTo>
                  <a:pt x="10029820" y="6576058"/>
                </a:lnTo>
                <a:lnTo>
                  <a:pt x="10029820" y="6468108"/>
                </a:lnTo>
                <a:cubicBezTo>
                  <a:pt x="10029820" y="6428738"/>
                  <a:pt x="10012040" y="6400798"/>
                  <a:pt x="9970130" y="6400798"/>
                </a:cubicBezTo>
                <a:close/>
                <a:moveTo>
                  <a:pt x="9250040" y="6400798"/>
                </a:moveTo>
                <a:cubicBezTo>
                  <a:pt x="9197971" y="6400798"/>
                  <a:pt x="9158601" y="6435088"/>
                  <a:pt x="9158601" y="6490968"/>
                </a:cubicBezTo>
                <a:cubicBezTo>
                  <a:pt x="9158601" y="6540498"/>
                  <a:pt x="9191621" y="6579868"/>
                  <a:pt x="9250040" y="6579868"/>
                </a:cubicBezTo>
                <a:cubicBezTo>
                  <a:pt x="9308461" y="6579868"/>
                  <a:pt x="9341481" y="6540498"/>
                  <a:pt x="9341481" y="6490968"/>
                </a:cubicBezTo>
                <a:cubicBezTo>
                  <a:pt x="9341481" y="6435088"/>
                  <a:pt x="9302111" y="6400798"/>
                  <a:pt x="9250040" y="6400798"/>
                </a:cubicBezTo>
                <a:close/>
                <a:moveTo>
                  <a:pt x="11043281" y="6356348"/>
                </a:moveTo>
                <a:lnTo>
                  <a:pt x="10997561" y="6370318"/>
                </a:lnTo>
                <a:lnTo>
                  <a:pt x="10997561" y="6404608"/>
                </a:lnTo>
                <a:lnTo>
                  <a:pt x="10963271" y="6404608"/>
                </a:lnTo>
                <a:lnTo>
                  <a:pt x="10963271" y="6437628"/>
                </a:lnTo>
                <a:lnTo>
                  <a:pt x="10996291" y="6437628"/>
                </a:lnTo>
                <a:lnTo>
                  <a:pt x="10996291" y="6523988"/>
                </a:lnTo>
                <a:cubicBezTo>
                  <a:pt x="10996291" y="6558278"/>
                  <a:pt x="11016611" y="6579868"/>
                  <a:pt x="11052171" y="6579868"/>
                </a:cubicBezTo>
                <a:cubicBezTo>
                  <a:pt x="11066141" y="6579868"/>
                  <a:pt x="11077571" y="6578598"/>
                  <a:pt x="11086461" y="6576058"/>
                </a:cubicBezTo>
                <a:lnTo>
                  <a:pt x="11085191" y="6540498"/>
                </a:lnTo>
                <a:cubicBezTo>
                  <a:pt x="11081381" y="6544308"/>
                  <a:pt x="11072491" y="6545578"/>
                  <a:pt x="11064871" y="6545578"/>
                </a:cubicBezTo>
                <a:cubicBezTo>
                  <a:pt x="11047091" y="6545578"/>
                  <a:pt x="11043281" y="6531608"/>
                  <a:pt x="11043281" y="6517638"/>
                </a:cubicBezTo>
                <a:lnTo>
                  <a:pt x="11043281" y="6437628"/>
                </a:lnTo>
                <a:lnTo>
                  <a:pt x="11083921" y="6437628"/>
                </a:lnTo>
                <a:lnTo>
                  <a:pt x="11083921" y="6404608"/>
                </a:lnTo>
                <a:lnTo>
                  <a:pt x="11043281" y="6404608"/>
                </a:lnTo>
                <a:close/>
                <a:moveTo>
                  <a:pt x="8941430" y="6343648"/>
                </a:moveTo>
                <a:lnTo>
                  <a:pt x="9022710" y="6576058"/>
                </a:lnTo>
                <a:lnTo>
                  <a:pt x="9081130" y="6576058"/>
                </a:lnTo>
                <a:lnTo>
                  <a:pt x="9161140" y="6343648"/>
                </a:lnTo>
                <a:lnTo>
                  <a:pt x="9114150" y="6343648"/>
                </a:lnTo>
                <a:lnTo>
                  <a:pt x="9053190" y="6526528"/>
                </a:lnTo>
                <a:lnTo>
                  <a:pt x="8992230" y="6343648"/>
                </a:lnTo>
                <a:close/>
                <a:moveTo>
                  <a:pt x="9774551" y="6330948"/>
                </a:moveTo>
                <a:lnTo>
                  <a:pt x="9774551" y="6374128"/>
                </a:lnTo>
                <a:lnTo>
                  <a:pt x="9820271" y="6374128"/>
                </a:lnTo>
                <a:lnTo>
                  <a:pt x="9820271" y="6330948"/>
                </a:lnTo>
                <a:close/>
                <a:moveTo>
                  <a:pt x="9681840" y="6327138"/>
                </a:moveTo>
                <a:lnTo>
                  <a:pt x="9681840" y="6424928"/>
                </a:lnTo>
                <a:lnTo>
                  <a:pt x="9680570" y="6424928"/>
                </a:lnTo>
                <a:cubicBezTo>
                  <a:pt x="9667870" y="6408418"/>
                  <a:pt x="9651360" y="6400798"/>
                  <a:pt x="9628501" y="6400798"/>
                </a:cubicBezTo>
                <a:cubicBezTo>
                  <a:pt x="9575160" y="6400798"/>
                  <a:pt x="9554840" y="6442708"/>
                  <a:pt x="9554840" y="6489698"/>
                </a:cubicBezTo>
                <a:cubicBezTo>
                  <a:pt x="9554840" y="6536688"/>
                  <a:pt x="9575160" y="6579868"/>
                  <a:pt x="9628501" y="6579868"/>
                </a:cubicBezTo>
                <a:cubicBezTo>
                  <a:pt x="9650090" y="6579868"/>
                  <a:pt x="9669140" y="6573518"/>
                  <a:pt x="9683110" y="6557008"/>
                </a:cubicBezTo>
                <a:lnTo>
                  <a:pt x="9683110" y="6576058"/>
                </a:lnTo>
                <a:lnTo>
                  <a:pt x="9727560" y="6576058"/>
                </a:lnTo>
                <a:lnTo>
                  <a:pt x="9727560" y="6327138"/>
                </a:lnTo>
                <a:close/>
                <a:moveTo>
                  <a:pt x="10969750" y="6227168"/>
                </a:moveTo>
                <a:cubicBezTo>
                  <a:pt x="10984990" y="6227168"/>
                  <a:pt x="10995658" y="6239170"/>
                  <a:pt x="10995658" y="6255934"/>
                </a:cubicBezTo>
                <a:cubicBezTo>
                  <a:pt x="10995658" y="6272698"/>
                  <a:pt x="10984990" y="6284509"/>
                  <a:pt x="10969750" y="6284509"/>
                </a:cubicBezTo>
                <a:cubicBezTo>
                  <a:pt x="10954320" y="6284509"/>
                  <a:pt x="10943652" y="6272698"/>
                  <a:pt x="10943652" y="6255934"/>
                </a:cubicBezTo>
                <a:cubicBezTo>
                  <a:pt x="10943652" y="6239170"/>
                  <a:pt x="10954320" y="6227168"/>
                  <a:pt x="10969750" y="6227168"/>
                </a:cubicBezTo>
                <a:close/>
                <a:moveTo>
                  <a:pt x="11548553" y="6226787"/>
                </a:moveTo>
                <a:cubicBezTo>
                  <a:pt x="11562460" y="6226787"/>
                  <a:pt x="11570460" y="6235741"/>
                  <a:pt x="11571222" y="6248885"/>
                </a:cubicBezTo>
                <a:lnTo>
                  <a:pt x="11525312" y="6248885"/>
                </a:lnTo>
                <a:cubicBezTo>
                  <a:pt x="11527408" y="6234026"/>
                  <a:pt x="11537504" y="6226787"/>
                  <a:pt x="11548553" y="6226787"/>
                </a:cubicBezTo>
                <a:close/>
                <a:moveTo>
                  <a:pt x="11377103" y="6226787"/>
                </a:moveTo>
                <a:cubicBezTo>
                  <a:pt x="11391009" y="6226787"/>
                  <a:pt x="11399010" y="6235741"/>
                  <a:pt x="11399772" y="6248885"/>
                </a:cubicBezTo>
                <a:lnTo>
                  <a:pt x="11353862" y="6248885"/>
                </a:lnTo>
                <a:cubicBezTo>
                  <a:pt x="11355957" y="6234026"/>
                  <a:pt x="11366054" y="6226787"/>
                  <a:pt x="11377103" y="6226787"/>
                </a:cubicBezTo>
                <a:close/>
                <a:moveTo>
                  <a:pt x="11167553" y="6226787"/>
                </a:moveTo>
                <a:cubicBezTo>
                  <a:pt x="11181460" y="6226787"/>
                  <a:pt x="11189460" y="6235741"/>
                  <a:pt x="11190222" y="6248885"/>
                </a:cubicBezTo>
                <a:lnTo>
                  <a:pt x="11144312" y="6248885"/>
                </a:lnTo>
                <a:cubicBezTo>
                  <a:pt x="11146408" y="6234026"/>
                  <a:pt x="11156504" y="6226787"/>
                  <a:pt x="11167553" y="6226787"/>
                </a:cubicBezTo>
                <a:close/>
                <a:moveTo>
                  <a:pt x="10477943" y="6226787"/>
                </a:moveTo>
                <a:cubicBezTo>
                  <a:pt x="10491850" y="6226787"/>
                  <a:pt x="10499850" y="6235741"/>
                  <a:pt x="10500612" y="6248885"/>
                </a:cubicBezTo>
                <a:lnTo>
                  <a:pt x="10454702" y="6248885"/>
                </a:lnTo>
                <a:cubicBezTo>
                  <a:pt x="10456797" y="6234026"/>
                  <a:pt x="10466894" y="6226787"/>
                  <a:pt x="10477943" y="6226787"/>
                </a:cubicBezTo>
                <a:close/>
                <a:moveTo>
                  <a:pt x="10382693" y="6226787"/>
                </a:moveTo>
                <a:cubicBezTo>
                  <a:pt x="10396600" y="6226787"/>
                  <a:pt x="10404600" y="6235741"/>
                  <a:pt x="10405362" y="6248885"/>
                </a:cubicBezTo>
                <a:lnTo>
                  <a:pt x="10359452" y="6248885"/>
                </a:lnTo>
                <a:cubicBezTo>
                  <a:pt x="10361548" y="6234026"/>
                  <a:pt x="10371644" y="6226787"/>
                  <a:pt x="10382693" y="6226787"/>
                </a:cubicBezTo>
                <a:close/>
                <a:moveTo>
                  <a:pt x="11025186" y="6214786"/>
                </a:moveTo>
                <a:lnTo>
                  <a:pt x="11025186" y="6228883"/>
                </a:lnTo>
                <a:lnTo>
                  <a:pt x="11035473" y="6228883"/>
                </a:lnTo>
                <a:lnTo>
                  <a:pt x="11069192" y="6299177"/>
                </a:lnTo>
                <a:lnTo>
                  <a:pt x="11079669" y="6299177"/>
                </a:lnTo>
                <a:lnTo>
                  <a:pt x="11113388" y="6228883"/>
                </a:lnTo>
                <a:lnTo>
                  <a:pt x="11123674" y="6228883"/>
                </a:lnTo>
                <a:lnTo>
                  <a:pt x="11123674" y="6214786"/>
                </a:lnTo>
                <a:lnTo>
                  <a:pt x="11083860" y="6214786"/>
                </a:lnTo>
                <a:lnTo>
                  <a:pt x="11083860" y="6228311"/>
                </a:lnTo>
                <a:lnTo>
                  <a:pt x="11097004" y="6228311"/>
                </a:lnTo>
                <a:lnTo>
                  <a:pt x="11074716" y="6277651"/>
                </a:lnTo>
                <a:lnTo>
                  <a:pt x="11052428" y="6228311"/>
                </a:lnTo>
                <a:lnTo>
                  <a:pt x="11065000" y="6228311"/>
                </a:lnTo>
                <a:lnTo>
                  <a:pt x="11065000" y="6214786"/>
                </a:lnTo>
                <a:close/>
                <a:moveTo>
                  <a:pt x="10724386" y="6214786"/>
                </a:moveTo>
                <a:lnTo>
                  <a:pt x="10724386" y="6228883"/>
                </a:lnTo>
                <a:lnTo>
                  <a:pt x="10740008" y="6228883"/>
                </a:lnTo>
                <a:lnTo>
                  <a:pt x="10740008" y="6296510"/>
                </a:lnTo>
                <a:cubicBezTo>
                  <a:pt x="10740008" y="6302225"/>
                  <a:pt x="10739436" y="6307369"/>
                  <a:pt x="10738103" y="6311750"/>
                </a:cubicBezTo>
                <a:cubicBezTo>
                  <a:pt x="10736007" y="6317846"/>
                  <a:pt x="10732388" y="6321847"/>
                  <a:pt x="10727054" y="6322037"/>
                </a:cubicBezTo>
                <a:lnTo>
                  <a:pt x="10727054" y="6321466"/>
                </a:lnTo>
                <a:cubicBezTo>
                  <a:pt x="10727054" y="6315751"/>
                  <a:pt x="10723244" y="6311369"/>
                  <a:pt x="10717528" y="6311369"/>
                </a:cubicBezTo>
                <a:cubicBezTo>
                  <a:pt x="10711814" y="6311369"/>
                  <a:pt x="10707622" y="6316132"/>
                  <a:pt x="10707622" y="6321466"/>
                </a:cubicBezTo>
                <a:cubicBezTo>
                  <a:pt x="10707622" y="6328324"/>
                  <a:pt x="10713909" y="6334991"/>
                  <a:pt x="10726292" y="6334991"/>
                </a:cubicBezTo>
                <a:cubicBezTo>
                  <a:pt x="10737531" y="6334991"/>
                  <a:pt x="10747246" y="6329657"/>
                  <a:pt x="10752200" y="6318037"/>
                </a:cubicBezTo>
                <a:cubicBezTo>
                  <a:pt x="10754866" y="6312131"/>
                  <a:pt x="10756390" y="6304702"/>
                  <a:pt x="10756390" y="6295177"/>
                </a:cubicBezTo>
                <a:lnTo>
                  <a:pt x="10756390" y="6214786"/>
                </a:lnTo>
                <a:close/>
                <a:moveTo>
                  <a:pt x="10668697" y="6214786"/>
                </a:moveTo>
                <a:lnTo>
                  <a:pt x="10668697" y="6228883"/>
                </a:lnTo>
                <a:lnTo>
                  <a:pt x="10682032" y="6228883"/>
                </a:lnTo>
                <a:lnTo>
                  <a:pt x="10682032" y="6283175"/>
                </a:lnTo>
                <a:lnTo>
                  <a:pt x="10668697" y="6283175"/>
                </a:lnTo>
                <a:lnTo>
                  <a:pt x="10668697" y="6296891"/>
                </a:lnTo>
                <a:lnTo>
                  <a:pt x="10711560" y="6296891"/>
                </a:lnTo>
                <a:lnTo>
                  <a:pt x="10711560" y="6283175"/>
                </a:lnTo>
                <a:lnTo>
                  <a:pt x="10698415" y="6283175"/>
                </a:lnTo>
                <a:lnTo>
                  <a:pt x="10698415" y="6214786"/>
                </a:lnTo>
                <a:close/>
                <a:moveTo>
                  <a:pt x="11661519" y="6213262"/>
                </a:moveTo>
                <a:cubicBezTo>
                  <a:pt x="11649708" y="6213262"/>
                  <a:pt x="11639422" y="6220691"/>
                  <a:pt x="11631611" y="6229073"/>
                </a:cubicBezTo>
                <a:lnTo>
                  <a:pt x="11631611" y="6214786"/>
                </a:lnTo>
                <a:lnTo>
                  <a:pt x="11603226" y="6214786"/>
                </a:lnTo>
                <a:lnTo>
                  <a:pt x="11603226" y="6228883"/>
                </a:lnTo>
                <a:lnTo>
                  <a:pt x="11615990" y="6228883"/>
                </a:lnTo>
                <a:lnTo>
                  <a:pt x="11615990" y="6283175"/>
                </a:lnTo>
                <a:lnTo>
                  <a:pt x="11603226" y="6283175"/>
                </a:lnTo>
                <a:lnTo>
                  <a:pt x="11603226" y="6296891"/>
                </a:lnTo>
                <a:lnTo>
                  <a:pt x="11644374" y="6296891"/>
                </a:lnTo>
                <a:lnTo>
                  <a:pt x="11644374" y="6283175"/>
                </a:lnTo>
                <a:lnTo>
                  <a:pt x="11632182" y="6283175"/>
                </a:lnTo>
                <a:lnTo>
                  <a:pt x="11632182" y="6240694"/>
                </a:lnTo>
                <a:cubicBezTo>
                  <a:pt x="11639231" y="6233645"/>
                  <a:pt x="11647804" y="6228311"/>
                  <a:pt x="11656757" y="6228311"/>
                </a:cubicBezTo>
                <a:cubicBezTo>
                  <a:pt x="11662662" y="6228311"/>
                  <a:pt x="11666663" y="6230407"/>
                  <a:pt x="11668949" y="6234788"/>
                </a:cubicBezTo>
                <a:cubicBezTo>
                  <a:pt x="11670282" y="6237265"/>
                  <a:pt x="11670854" y="6240503"/>
                  <a:pt x="11670854" y="6244504"/>
                </a:cubicBezTo>
                <a:lnTo>
                  <a:pt x="11670854" y="6283175"/>
                </a:lnTo>
                <a:lnTo>
                  <a:pt x="11658662" y="6283175"/>
                </a:lnTo>
                <a:lnTo>
                  <a:pt x="11658662" y="6296891"/>
                </a:lnTo>
                <a:lnTo>
                  <a:pt x="11700000" y="6296891"/>
                </a:lnTo>
                <a:lnTo>
                  <a:pt x="11700000" y="6283175"/>
                </a:lnTo>
                <a:lnTo>
                  <a:pt x="11687237" y="6283175"/>
                </a:lnTo>
                <a:lnTo>
                  <a:pt x="11687237" y="6240884"/>
                </a:lnTo>
                <a:cubicBezTo>
                  <a:pt x="11687237" y="6234026"/>
                  <a:pt x="11685713" y="6228311"/>
                  <a:pt x="11683046" y="6223739"/>
                </a:cubicBezTo>
                <a:cubicBezTo>
                  <a:pt x="11678855" y="6217262"/>
                  <a:pt x="11671806" y="6213262"/>
                  <a:pt x="11661519" y="6213262"/>
                </a:cubicBezTo>
                <a:close/>
                <a:moveTo>
                  <a:pt x="11548934" y="6213262"/>
                </a:moveTo>
                <a:cubicBezTo>
                  <a:pt x="11523979" y="6213262"/>
                  <a:pt x="11508167" y="6233074"/>
                  <a:pt x="11508167" y="6256124"/>
                </a:cubicBezTo>
                <a:cubicBezTo>
                  <a:pt x="11508167" y="6281270"/>
                  <a:pt x="11526074" y="6298415"/>
                  <a:pt x="11552554" y="6298415"/>
                </a:cubicBezTo>
                <a:cubicBezTo>
                  <a:pt x="11563793" y="6298415"/>
                  <a:pt x="11574270" y="6295939"/>
                  <a:pt x="11582843" y="6290605"/>
                </a:cubicBezTo>
                <a:lnTo>
                  <a:pt x="11584176" y="6275555"/>
                </a:lnTo>
                <a:cubicBezTo>
                  <a:pt x="11574461" y="6281080"/>
                  <a:pt x="11565508" y="6284318"/>
                  <a:pt x="11555030" y="6284318"/>
                </a:cubicBezTo>
                <a:cubicBezTo>
                  <a:pt x="11539028" y="6284318"/>
                  <a:pt x="11527598" y="6276698"/>
                  <a:pt x="11525312" y="6261077"/>
                </a:cubicBezTo>
                <a:lnTo>
                  <a:pt x="11586843" y="6261077"/>
                </a:lnTo>
                <a:cubicBezTo>
                  <a:pt x="11587224" y="6258601"/>
                  <a:pt x="11587605" y="6255362"/>
                  <a:pt x="11587605" y="6252314"/>
                </a:cubicBezTo>
                <a:cubicBezTo>
                  <a:pt x="11587605" y="6231359"/>
                  <a:pt x="11574270" y="6213262"/>
                  <a:pt x="11548934" y="6213262"/>
                </a:cubicBezTo>
                <a:close/>
                <a:moveTo>
                  <a:pt x="11377484" y="6213262"/>
                </a:moveTo>
                <a:cubicBezTo>
                  <a:pt x="11352528" y="6213262"/>
                  <a:pt x="11336717" y="6233074"/>
                  <a:pt x="11336717" y="6256124"/>
                </a:cubicBezTo>
                <a:cubicBezTo>
                  <a:pt x="11336717" y="6281270"/>
                  <a:pt x="11354624" y="6298415"/>
                  <a:pt x="11381104" y="6298415"/>
                </a:cubicBezTo>
                <a:cubicBezTo>
                  <a:pt x="11392343" y="6298415"/>
                  <a:pt x="11402820" y="6295939"/>
                  <a:pt x="11411393" y="6290605"/>
                </a:cubicBezTo>
                <a:lnTo>
                  <a:pt x="11412726" y="6275555"/>
                </a:lnTo>
                <a:cubicBezTo>
                  <a:pt x="11403011" y="6281080"/>
                  <a:pt x="11394057" y="6284318"/>
                  <a:pt x="11383580" y="6284318"/>
                </a:cubicBezTo>
                <a:cubicBezTo>
                  <a:pt x="11367578" y="6284318"/>
                  <a:pt x="11356148" y="6276698"/>
                  <a:pt x="11353862" y="6261077"/>
                </a:cubicBezTo>
                <a:lnTo>
                  <a:pt x="11415394" y="6261077"/>
                </a:lnTo>
                <a:cubicBezTo>
                  <a:pt x="11415774" y="6258601"/>
                  <a:pt x="11416155" y="6255362"/>
                  <a:pt x="11416155" y="6252314"/>
                </a:cubicBezTo>
                <a:cubicBezTo>
                  <a:pt x="11416155" y="6231359"/>
                  <a:pt x="11402820" y="6213262"/>
                  <a:pt x="11377484" y="6213262"/>
                </a:cubicBezTo>
                <a:close/>
                <a:moveTo>
                  <a:pt x="11276138" y="6213262"/>
                </a:moveTo>
                <a:cubicBezTo>
                  <a:pt x="11266613" y="6213262"/>
                  <a:pt x="11257088" y="6222215"/>
                  <a:pt x="11250611" y="6233455"/>
                </a:cubicBezTo>
                <a:lnTo>
                  <a:pt x="11250611" y="6214786"/>
                </a:lnTo>
                <a:lnTo>
                  <a:pt x="11222226" y="6214786"/>
                </a:lnTo>
                <a:lnTo>
                  <a:pt x="11222226" y="6228883"/>
                </a:lnTo>
                <a:lnTo>
                  <a:pt x="11234990" y="6228883"/>
                </a:lnTo>
                <a:lnTo>
                  <a:pt x="11234990" y="6283175"/>
                </a:lnTo>
                <a:lnTo>
                  <a:pt x="11222226" y="6283175"/>
                </a:lnTo>
                <a:lnTo>
                  <a:pt x="11222226" y="6296891"/>
                </a:lnTo>
                <a:lnTo>
                  <a:pt x="11266232" y="6296891"/>
                </a:lnTo>
                <a:lnTo>
                  <a:pt x="11266232" y="6283175"/>
                </a:lnTo>
                <a:lnTo>
                  <a:pt x="11251182" y="6283175"/>
                </a:lnTo>
                <a:lnTo>
                  <a:pt x="11251182" y="6245837"/>
                </a:lnTo>
                <a:cubicBezTo>
                  <a:pt x="11255183" y="6238027"/>
                  <a:pt x="11262231" y="6231169"/>
                  <a:pt x="11268328" y="6229264"/>
                </a:cubicBezTo>
                <a:cubicBezTo>
                  <a:pt x="11269852" y="6232883"/>
                  <a:pt x="11273662" y="6236312"/>
                  <a:pt x="11279186" y="6236312"/>
                </a:cubicBezTo>
                <a:cubicBezTo>
                  <a:pt x="11284901" y="6236312"/>
                  <a:pt x="11289664" y="6231169"/>
                  <a:pt x="11289664" y="6225263"/>
                </a:cubicBezTo>
                <a:cubicBezTo>
                  <a:pt x="11289664" y="6218786"/>
                  <a:pt x="11285092" y="6213262"/>
                  <a:pt x="11276138" y="6213262"/>
                </a:cubicBezTo>
                <a:close/>
                <a:moveTo>
                  <a:pt x="11167934" y="6213262"/>
                </a:moveTo>
                <a:cubicBezTo>
                  <a:pt x="11142979" y="6213262"/>
                  <a:pt x="11127167" y="6233074"/>
                  <a:pt x="11127167" y="6256124"/>
                </a:cubicBezTo>
                <a:cubicBezTo>
                  <a:pt x="11127167" y="6281270"/>
                  <a:pt x="11145074" y="6298415"/>
                  <a:pt x="11171554" y="6298415"/>
                </a:cubicBezTo>
                <a:cubicBezTo>
                  <a:pt x="11182793" y="6298415"/>
                  <a:pt x="11193271" y="6295939"/>
                  <a:pt x="11201843" y="6290605"/>
                </a:cubicBezTo>
                <a:lnTo>
                  <a:pt x="11203176" y="6275555"/>
                </a:lnTo>
                <a:cubicBezTo>
                  <a:pt x="11193461" y="6281080"/>
                  <a:pt x="11184507" y="6284318"/>
                  <a:pt x="11174030" y="6284318"/>
                </a:cubicBezTo>
                <a:cubicBezTo>
                  <a:pt x="11158028" y="6284318"/>
                  <a:pt x="11146598" y="6276698"/>
                  <a:pt x="11144312" y="6261077"/>
                </a:cubicBezTo>
                <a:lnTo>
                  <a:pt x="11205844" y="6261077"/>
                </a:lnTo>
                <a:cubicBezTo>
                  <a:pt x="11206224" y="6258601"/>
                  <a:pt x="11206605" y="6255362"/>
                  <a:pt x="11206605" y="6252314"/>
                </a:cubicBezTo>
                <a:cubicBezTo>
                  <a:pt x="11206605" y="6231359"/>
                  <a:pt x="11193271" y="6213262"/>
                  <a:pt x="11167934" y="6213262"/>
                </a:cubicBezTo>
                <a:close/>
                <a:moveTo>
                  <a:pt x="10969750" y="6213262"/>
                </a:moveTo>
                <a:cubicBezTo>
                  <a:pt x="10943652" y="6213262"/>
                  <a:pt x="10926888" y="6232883"/>
                  <a:pt x="10926888" y="6255934"/>
                </a:cubicBezTo>
                <a:cubicBezTo>
                  <a:pt x="10926888" y="6278984"/>
                  <a:pt x="10943462" y="6298415"/>
                  <a:pt x="10969750" y="6298415"/>
                </a:cubicBezTo>
                <a:cubicBezTo>
                  <a:pt x="10995658" y="6298415"/>
                  <a:pt x="11012613" y="6278794"/>
                  <a:pt x="11012613" y="6255934"/>
                </a:cubicBezTo>
                <a:cubicBezTo>
                  <a:pt x="11012613" y="6232693"/>
                  <a:pt x="10995849" y="6213262"/>
                  <a:pt x="10969750" y="6213262"/>
                </a:cubicBezTo>
                <a:close/>
                <a:moveTo>
                  <a:pt x="10586528" y="6213262"/>
                </a:moveTo>
                <a:cubicBezTo>
                  <a:pt x="10577003" y="6213262"/>
                  <a:pt x="10567478" y="6222215"/>
                  <a:pt x="10561001" y="6233455"/>
                </a:cubicBezTo>
                <a:lnTo>
                  <a:pt x="10561001" y="6214786"/>
                </a:lnTo>
                <a:lnTo>
                  <a:pt x="10532616" y="6214786"/>
                </a:lnTo>
                <a:lnTo>
                  <a:pt x="10532616" y="6228883"/>
                </a:lnTo>
                <a:lnTo>
                  <a:pt x="10545380" y="6228883"/>
                </a:lnTo>
                <a:lnTo>
                  <a:pt x="10545380" y="6283175"/>
                </a:lnTo>
                <a:lnTo>
                  <a:pt x="10532616" y="6283175"/>
                </a:lnTo>
                <a:lnTo>
                  <a:pt x="10532616" y="6296891"/>
                </a:lnTo>
                <a:lnTo>
                  <a:pt x="10576622" y="6296891"/>
                </a:lnTo>
                <a:lnTo>
                  <a:pt x="10576622" y="6283175"/>
                </a:lnTo>
                <a:lnTo>
                  <a:pt x="10561572" y="6283175"/>
                </a:lnTo>
                <a:lnTo>
                  <a:pt x="10561572" y="6245837"/>
                </a:lnTo>
                <a:cubicBezTo>
                  <a:pt x="10565573" y="6238027"/>
                  <a:pt x="10572621" y="6231169"/>
                  <a:pt x="10578718" y="6229264"/>
                </a:cubicBezTo>
                <a:cubicBezTo>
                  <a:pt x="10580242" y="6232883"/>
                  <a:pt x="10584051" y="6236312"/>
                  <a:pt x="10589576" y="6236312"/>
                </a:cubicBezTo>
                <a:cubicBezTo>
                  <a:pt x="10595291" y="6236312"/>
                  <a:pt x="10600053" y="6231169"/>
                  <a:pt x="10600053" y="6225263"/>
                </a:cubicBezTo>
                <a:cubicBezTo>
                  <a:pt x="10600053" y="6218786"/>
                  <a:pt x="10595482" y="6213262"/>
                  <a:pt x="10586528" y="6213262"/>
                </a:cubicBezTo>
                <a:close/>
                <a:moveTo>
                  <a:pt x="10478324" y="6213262"/>
                </a:moveTo>
                <a:cubicBezTo>
                  <a:pt x="10453368" y="6213262"/>
                  <a:pt x="10437557" y="6233074"/>
                  <a:pt x="10437557" y="6256124"/>
                </a:cubicBezTo>
                <a:cubicBezTo>
                  <a:pt x="10437557" y="6281270"/>
                  <a:pt x="10455464" y="6298415"/>
                  <a:pt x="10481944" y="6298415"/>
                </a:cubicBezTo>
                <a:cubicBezTo>
                  <a:pt x="10493183" y="6298415"/>
                  <a:pt x="10503660" y="6295939"/>
                  <a:pt x="10512233" y="6290605"/>
                </a:cubicBezTo>
                <a:lnTo>
                  <a:pt x="10513566" y="6275555"/>
                </a:lnTo>
                <a:cubicBezTo>
                  <a:pt x="10503851" y="6281080"/>
                  <a:pt x="10494897" y="6284318"/>
                  <a:pt x="10484420" y="6284318"/>
                </a:cubicBezTo>
                <a:cubicBezTo>
                  <a:pt x="10468418" y="6284318"/>
                  <a:pt x="10456988" y="6276698"/>
                  <a:pt x="10454702" y="6261077"/>
                </a:cubicBezTo>
                <a:lnTo>
                  <a:pt x="10516234" y="6261077"/>
                </a:lnTo>
                <a:cubicBezTo>
                  <a:pt x="10516614" y="6258601"/>
                  <a:pt x="10516996" y="6255362"/>
                  <a:pt x="10516996" y="6252314"/>
                </a:cubicBezTo>
                <a:cubicBezTo>
                  <a:pt x="10516996" y="6231359"/>
                  <a:pt x="10503660" y="6213262"/>
                  <a:pt x="10478324" y="6213262"/>
                </a:cubicBezTo>
                <a:close/>
                <a:moveTo>
                  <a:pt x="10383074" y="6213262"/>
                </a:moveTo>
                <a:cubicBezTo>
                  <a:pt x="10358119" y="6213262"/>
                  <a:pt x="10342307" y="6233074"/>
                  <a:pt x="10342307" y="6256124"/>
                </a:cubicBezTo>
                <a:cubicBezTo>
                  <a:pt x="10342307" y="6281270"/>
                  <a:pt x="10360214" y="6298415"/>
                  <a:pt x="10386694" y="6298415"/>
                </a:cubicBezTo>
                <a:cubicBezTo>
                  <a:pt x="10397933" y="6298415"/>
                  <a:pt x="10408411" y="6295939"/>
                  <a:pt x="10416983" y="6290605"/>
                </a:cubicBezTo>
                <a:lnTo>
                  <a:pt x="10418316" y="6275555"/>
                </a:lnTo>
                <a:cubicBezTo>
                  <a:pt x="10408601" y="6281080"/>
                  <a:pt x="10399648" y="6284318"/>
                  <a:pt x="10389170" y="6284318"/>
                </a:cubicBezTo>
                <a:cubicBezTo>
                  <a:pt x="10373168" y="6284318"/>
                  <a:pt x="10361738" y="6276698"/>
                  <a:pt x="10359452" y="6261077"/>
                </a:cubicBezTo>
                <a:lnTo>
                  <a:pt x="10420983" y="6261077"/>
                </a:lnTo>
                <a:cubicBezTo>
                  <a:pt x="10421364" y="6258601"/>
                  <a:pt x="10421745" y="6255362"/>
                  <a:pt x="10421745" y="6252314"/>
                </a:cubicBezTo>
                <a:cubicBezTo>
                  <a:pt x="10421745" y="6231359"/>
                  <a:pt x="10408411" y="6213262"/>
                  <a:pt x="10383074" y="6213262"/>
                </a:cubicBezTo>
                <a:close/>
                <a:moveTo>
                  <a:pt x="11467908" y="6189259"/>
                </a:moveTo>
                <a:lnTo>
                  <a:pt x="11451525" y="6195926"/>
                </a:lnTo>
                <a:lnTo>
                  <a:pt x="11451525" y="6214786"/>
                </a:lnTo>
                <a:lnTo>
                  <a:pt x="11436094" y="6214786"/>
                </a:lnTo>
                <a:lnTo>
                  <a:pt x="11436094" y="6228883"/>
                </a:lnTo>
                <a:lnTo>
                  <a:pt x="11451525" y="6228883"/>
                </a:lnTo>
                <a:lnTo>
                  <a:pt x="11451525" y="6276127"/>
                </a:lnTo>
                <a:cubicBezTo>
                  <a:pt x="11451525" y="6280699"/>
                  <a:pt x="11452478" y="6284890"/>
                  <a:pt x="11454002" y="6288128"/>
                </a:cubicBezTo>
                <a:cubicBezTo>
                  <a:pt x="11457621" y="6295177"/>
                  <a:pt x="11464670" y="6298415"/>
                  <a:pt x="11473814" y="6298415"/>
                </a:cubicBezTo>
                <a:cubicBezTo>
                  <a:pt x="11481434" y="6298415"/>
                  <a:pt x="11487530" y="6296129"/>
                  <a:pt x="11492292" y="6293653"/>
                </a:cubicBezTo>
                <a:lnTo>
                  <a:pt x="11494006" y="6278984"/>
                </a:lnTo>
                <a:cubicBezTo>
                  <a:pt x="11489244" y="6281270"/>
                  <a:pt x="11483338" y="6283556"/>
                  <a:pt x="11478386" y="6283556"/>
                </a:cubicBezTo>
                <a:cubicBezTo>
                  <a:pt x="11473623" y="6283556"/>
                  <a:pt x="11470575" y="6282223"/>
                  <a:pt x="11469051" y="6279556"/>
                </a:cubicBezTo>
                <a:cubicBezTo>
                  <a:pt x="11468289" y="6277841"/>
                  <a:pt x="11467908" y="6275936"/>
                  <a:pt x="11467908" y="6273269"/>
                </a:cubicBezTo>
                <a:lnTo>
                  <a:pt x="11467908" y="6228883"/>
                </a:lnTo>
                <a:lnTo>
                  <a:pt x="11492864" y="6228883"/>
                </a:lnTo>
                <a:lnTo>
                  <a:pt x="11492864" y="6214786"/>
                </a:lnTo>
                <a:lnTo>
                  <a:pt x="11467908" y="6214786"/>
                </a:lnTo>
                <a:close/>
                <a:moveTo>
                  <a:pt x="10745532" y="6173638"/>
                </a:moveTo>
                <a:cubicBezTo>
                  <a:pt x="10739055" y="6173638"/>
                  <a:pt x="10733530" y="6178972"/>
                  <a:pt x="10733530" y="6185449"/>
                </a:cubicBezTo>
                <a:cubicBezTo>
                  <a:pt x="10733530" y="6192116"/>
                  <a:pt x="10738865" y="6197450"/>
                  <a:pt x="10745342" y="6197450"/>
                </a:cubicBezTo>
                <a:cubicBezTo>
                  <a:pt x="10751628" y="6197450"/>
                  <a:pt x="10757343" y="6192116"/>
                  <a:pt x="10757343" y="6185449"/>
                </a:cubicBezTo>
                <a:cubicBezTo>
                  <a:pt x="10757343" y="6178972"/>
                  <a:pt x="10751818" y="6173638"/>
                  <a:pt x="10745532" y="6173638"/>
                </a:cubicBezTo>
                <a:close/>
                <a:moveTo>
                  <a:pt x="10688509" y="6173638"/>
                </a:moveTo>
                <a:cubicBezTo>
                  <a:pt x="10682032" y="6173638"/>
                  <a:pt x="10676508" y="6178972"/>
                  <a:pt x="10676508" y="6185449"/>
                </a:cubicBezTo>
                <a:cubicBezTo>
                  <a:pt x="10676508" y="6192116"/>
                  <a:pt x="10681842" y="6197450"/>
                  <a:pt x="10688318" y="6197450"/>
                </a:cubicBezTo>
                <a:cubicBezTo>
                  <a:pt x="10694605" y="6197450"/>
                  <a:pt x="10700320" y="6192116"/>
                  <a:pt x="10700320" y="6185449"/>
                </a:cubicBezTo>
                <a:cubicBezTo>
                  <a:pt x="10700320" y="6178972"/>
                  <a:pt x="10694796" y="6173638"/>
                  <a:pt x="10688509" y="6173638"/>
                </a:cubicBezTo>
                <a:close/>
                <a:moveTo>
                  <a:pt x="10770488" y="6157445"/>
                </a:moveTo>
                <a:lnTo>
                  <a:pt x="10770488" y="6171542"/>
                </a:lnTo>
                <a:lnTo>
                  <a:pt x="10783251" y="6171542"/>
                </a:lnTo>
                <a:lnTo>
                  <a:pt x="10783251" y="6283175"/>
                </a:lnTo>
                <a:lnTo>
                  <a:pt x="10770488" y="6283175"/>
                </a:lnTo>
                <a:lnTo>
                  <a:pt x="10770488" y="6296891"/>
                </a:lnTo>
                <a:lnTo>
                  <a:pt x="10811636" y="6296891"/>
                </a:lnTo>
                <a:lnTo>
                  <a:pt x="10811636" y="6283366"/>
                </a:lnTo>
                <a:lnTo>
                  <a:pt x="10799634" y="6283366"/>
                </a:lnTo>
                <a:lnTo>
                  <a:pt x="10799634" y="6269078"/>
                </a:lnTo>
                <a:lnTo>
                  <a:pt x="10812969" y="6257648"/>
                </a:lnTo>
                <a:lnTo>
                  <a:pt x="10838686" y="6296891"/>
                </a:lnTo>
                <a:lnTo>
                  <a:pt x="10862689" y="6296891"/>
                </a:lnTo>
                <a:lnTo>
                  <a:pt x="10862689" y="6282794"/>
                </a:lnTo>
                <a:lnTo>
                  <a:pt x="10848402" y="6282794"/>
                </a:lnTo>
                <a:lnTo>
                  <a:pt x="10824970" y="6248504"/>
                </a:lnTo>
                <a:lnTo>
                  <a:pt x="10847830" y="6228883"/>
                </a:lnTo>
                <a:lnTo>
                  <a:pt x="10862689" y="6228883"/>
                </a:lnTo>
                <a:lnTo>
                  <a:pt x="10862689" y="6214786"/>
                </a:lnTo>
                <a:lnTo>
                  <a:pt x="10815446" y="6214786"/>
                </a:lnTo>
                <a:lnTo>
                  <a:pt x="10815446" y="6228121"/>
                </a:lnTo>
                <a:lnTo>
                  <a:pt x="10829352" y="6228121"/>
                </a:lnTo>
                <a:lnTo>
                  <a:pt x="10799634" y="6254029"/>
                </a:lnTo>
                <a:lnTo>
                  <a:pt x="10799634" y="6157445"/>
                </a:lnTo>
                <a:close/>
                <a:moveTo>
                  <a:pt x="10607483" y="6157445"/>
                </a:moveTo>
                <a:lnTo>
                  <a:pt x="10607483" y="6171542"/>
                </a:lnTo>
                <a:lnTo>
                  <a:pt x="10620818" y="6171542"/>
                </a:lnTo>
                <a:lnTo>
                  <a:pt x="10620818" y="6283175"/>
                </a:lnTo>
                <a:lnTo>
                  <a:pt x="10607483" y="6283175"/>
                </a:lnTo>
                <a:lnTo>
                  <a:pt x="10607483" y="6296891"/>
                </a:lnTo>
                <a:lnTo>
                  <a:pt x="10650345" y="6296891"/>
                </a:lnTo>
                <a:lnTo>
                  <a:pt x="10650345" y="6283175"/>
                </a:lnTo>
                <a:lnTo>
                  <a:pt x="10637201" y="6283175"/>
                </a:lnTo>
                <a:lnTo>
                  <a:pt x="10637201" y="6157445"/>
                </a:lnTo>
                <a:close/>
                <a:moveTo>
                  <a:pt x="513076" y="507998"/>
                </a:moveTo>
                <a:lnTo>
                  <a:pt x="513076" y="4495798"/>
                </a:lnTo>
                <a:lnTo>
                  <a:pt x="5587996" y="4495798"/>
                </a:lnTo>
                <a:cubicBezTo>
                  <a:pt x="5938516" y="4495798"/>
                  <a:pt x="6222996" y="4211318"/>
                  <a:pt x="6222996" y="3860798"/>
                </a:cubicBezTo>
                <a:lnTo>
                  <a:pt x="6222996" y="507998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7"/>
                </a:lnTo>
                <a:lnTo>
                  <a:pt x="0" y="6857997"/>
                </a:lnTo>
                <a:lnTo>
                  <a:pt x="0" y="6567168"/>
                </a:lnTo>
                <a:lnTo>
                  <a:pt x="8829036" y="6567168"/>
                </a:lnTo>
                <a:lnTo>
                  <a:pt x="8829036" y="6417308"/>
                </a:lnTo>
                <a:lnTo>
                  <a:pt x="0" y="6417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6480000" tIns="45720" rIns="9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9A797B60-51F8-48CD-4384-1C94DCC7A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DBD8ECF-EE83-BE68-A38A-05F92F8B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73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 en object groen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FC89A9-99BA-39AC-8CC8-04F2CA78F2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 en object groen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6A7D7A-F623-060B-6E07-F15DEE459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3 en object rood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513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D8F360-4486-CCB9-B692-27DAB5DF4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4 en object blauw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27AAE1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8167D3-B174-4DD2-2183-74856953F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7AA1B95-B049-B1F4-B632-900E20A4432C}"/>
              </a:ext>
            </a:extLst>
          </p:cNvPr>
          <p:cNvSpPr/>
          <p:nvPr userDrawn="1"/>
        </p:nvSpPr>
        <p:spPr>
          <a:xfrm>
            <a:off x="7962115" y="398107"/>
            <a:ext cx="4005949" cy="3754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Extra sheet met kaders waar je uit kunt kiezen. Gebruik deze met mate.</a:t>
            </a:r>
          </a:p>
          <a:p>
            <a:endParaRPr lang="nl-NL" sz="1700" b="0" i="1" dirty="0">
              <a:solidFill>
                <a:srgbClr val="4D4D4D"/>
              </a:solidFill>
              <a:latin typeface="Bierstadt" panose="020B0004020202020204" pitchFamily="34" charset="0"/>
            </a:endParaRPr>
          </a:p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De eerste 2 zijn bedoeld voor een extra verduidelijking, kan ook over een groot beeld heen. Deze heeft lettertype van de koppen: Rockwell.</a:t>
            </a:r>
          </a:p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De 3e kun je gebruiken als je er meerdere bij elkaar wil zetten; deze heeft het lettertype Bierstadt, die is voor alle lopende teksten.</a:t>
            </a:r>
          </a:p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De basiskleuren zijn groen en blauw. Mocht je de kleur toch willen aanpassen, neem dan altijd een huisstijlkleur!</a:t>
            </a:r>
          </a:p>
        </p:txBody>
      </p:sp>
    </p:spTree>
    <p:extLst>
      <p:ext uri="{BB962C8B-B14F-4D97-AF65-F5344CB8AC3E}">
        <p14:creationId xmlns:p14="http://schemas.microsoft.com/office/powerpoint/2010/main" val="209264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vlak link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7A3C74-59DA-4C47-ADDD-F3868F842FAA}"/>
              </a:ext>
            </a:extLst>
          </p:cNvPr>
          <p:cNvSpPr/>
          <p:nvPr userDrawn="1"/>
        </p:nvSpPr>
        <p:spPr>
          <a:xfrm>
            <a:off x="392763" y="392762"/>
            <a:ext cx="6020650" cy="4273831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EE00880-9727-506C-E0E6-9EB917BF5B4F}"/>
              </a:ext>
            </a:extLst>
          </p:cNvPr>
          <p:cNvSpPr/>
          <p:nvPr userDrawn="1"/>
        </p:nvSpPr>
        <p:spPr>
          <a:xfrm>
            <a:off x="10234974" y="6098102"/>
            <a:ext cx="1544276" cy="25279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73E9C74-122E-2DD9-01A0-F1D74D4AC5FF}"/>
              </a:ext>
            </a:extLst>
          </p:cNvPr>
          <p:cNvSpPr/>
          <p:nvPr userDrawn="1"/>
        </p:nvSpPr>
        <p:spPr>
          <a:xfrm>
            <a:off x="8901474" y="6098102"/>
            <a:ext cx="1333500" cy="25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22BDB0-4214-FC73-BCE7-4011D8FCBC0C}"/>
              </a:ext>
            </a:extLst>
          </p:cNvPr>
          <p:cNvSpPr/>
          <p:nvPr userDrawn="1"/>
        </p:nvSpPr>
        <p:spPr>
          <a:xfrm>
            <a:off x="8901474" y="6350894"/>
            <a:ext cx="2877776" cy="329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E83D48D0-49E2-7717-A5AE-7A008CB11A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6" cy="6857997"/>
          </a:xfrm>
          <a:custGeom>
            <a:avLst/>
            <a:gdLst/>
            <a:ahLst/>
            <a:cxnLst/>
            <a:rect l="l" t="t" r="r" b="b"/>
            <a:pathLst>
              <a:path w="12191996" h="6857997">
                <a:moveTo>
                  <a:pt x="10153011" y="6435088"/>
                </a:moveTo>
                <a:cubicBezTo>
                  <a:pt x="10179681" y="6435088"/>
                  <a:pt x="10191111" y="6459218"/>
                  <a:pt x="10191111" y="6488428"/>
                </a:cubicBezTo>
                <a:cubicBezTo>
                  <a:pt x="10191111" y="6517638"/>
                  <a:pt x="10179681" y="6541768"/>
                  <a:pt x="10151741" y="6541768"/>
                </a:cubicBezTo>
                <a:cubicBezTo>
                  <a:pt x="10125071" y="6541768"/>
                  <a:pt x="10112371" y="6512558"/>
                  <a:pt x="10112371" y="6489698"/>
                </a:cubicBezTo>
                <a:cubicBezTo>
                  <a:pt x="10112371" y="6463028"/>
                  <a:pt x="10122531" y="6435088"/>
                  <a:pt x="10153011" y="6435088"/>
                </a:cubicBezTo>
                <a:close/>
                <a:moveTo>
                  <a:pt x="9641201" y="6435088"/>
                </a:moveTo>
                <a:cubicBezTo>
                  <a:pt x="9670410" y="6435088"/>
                  <a:pt x="9681840" y="6465568"/>
                  <a:pt x="9681840" y="6489698"/>
                </a:cubicBezTo>
                <a:cubicBezTo>
                  <a:pt x="9681840" y="6513828"/>
                  <a:pt x="9671680" y="6545578"/>
                  <a:pt x="9641201" y="6545578"/>
                </a:cubicBezTo>
                <a:cubicBezTo>
                  <a:pt x="9610720" y="6545578"/>
                  <a:pt x="9603101" y="6513828"/>
                  <a:pt x="9603101" y="6489698"/>
                </a:cubicBezTo>
                <a:cubicBezTo>
                  <a:pt x="9603101" y="6466838"/>
                  <a:pt x="9611990" y="6435088"/>
                  <a:pt x="9641201" y="6435088"/>
                </a:cubicBezTo>
                <a:close/>
                <a:moveTo>
                  <a:pt x="9250040" y="6435088"/>
                </a:moveTo>
                <a:cubicBezTo>
                  <a:pt x="9280521" y="6435088"/>
                  <a:pt x="9294490" y="6459218"/>
                  <a:pt x="9294490" y="6485888"/>
                </a:cubicBezTo>
                <a:cubicBezTo>
                  <a:pt x="9294490" y="6515098"/>
                  <a:pt x="9285601" y="6545578"/>
                  <a:pt x="9250040" y="6545578"/>
                </a:cubicBezTo>
                <a:cubicBezTo>
                  <a:pt x="9214481" y="6545578"/>
                  <a:pt x="9205590" y="6515098"/>
                  <a:pt x="9205590" y="6485888"/>
                </a:cubicBezTo>
                <a:cubicBezTo>
                  <a:pt x="9205590" y="6460488"/>
                  <a:pt x="9220831" y="6435088"/>
                  <a:pt x="9250040" y="6435088"/>
                </a:cubicBezTo>
                <a:close/>
                <a:moveTo>
                  <a:pt x="10659741" y="6433818"/>
                </a:moveTo>
                <a:cubicBezTo>
                  <a:pt x="10685141" y="6433818"/>
                  <a:pt x="10695301" y="6452868"/>
                  <a:pt x="10696571" y="6474458"/>
                </a:cubicBezTo>
                <a:lnTo>
                  <a:pt x="10619101" y="6474458"/>
                </a:lnTo>
                <a:cubicBezTo>
                  <a:pt x="10621641" y="6451598"/>
                  <a:pt x="10634341" y="6433818"/>
                  <a:pt x="10659741" y="6433818"/>
                </a:cubicBezTo>
                <a:close/>
                <a:moveTo>
                  <a:pt x="9450700" y="6433818"/>
                </a:moveTo>
                <a:cubicBezTo>
                  <a:pt x="9476100" y="6433818"/>
                  <a:pt x="9486260" y="6452868"/>
                  <a:pt x="9487530" y="6474458"/>
                </a:cubicBezTo>
                <a:lnTo>
                  <a:pt x="9410060" y="6474458"/>
                </a:lnTo>
                <a:cubicBezTo>
                  <a:pt x="9412600" y="6451598"/>
                  <a:pt x="9425300" y="6433818"/>
                  <a:pt x="9450700" y="6433818"/>
                </a:cubicBezTo>
                <a:close/>
                <a:moveTo>
                  <a:pt x="9774551" y="6404608"/>
                </a:moveTo>
                <a:lnTo>
                  <a:pt x="9774551" y="6576058"/>
                </a:lnTo>
                <a:lnTo>
                  <a:pt x="9820271" y="6576058"/>
                </a:lnTo>
                <a:lnTo>
                  <a:pt x="9820271" y="6404608"/>
                </a:lnTo>
                <a:close/>
                <a:moveTo>
                  <a:pt x="11247751" y="6404607"/>
                </a:moveTo>
                <a:lnTo>
                  <a:pt x="11247751" y="6512557"/>
                </a:lnTo>
                <a:cubicBezTo>
                  <a:pt x="11247751" y="6551927"/>
                  <a:pt x="11265531" y="6579867"/>
                  <a:pt x="11307440" y="6579867"/>
                </a:cubicBezTo>
                <a:cubicBezTo>
                  <a:pt x="11330301" y="6579867"/>
                  <a:pt x="11350621" y="6569707"/>
                  <a:pt x="11364590" y="6553197"/>
                </a:cubicBezTo>
                <a:lnTo>
                  <a:pt x="11365861" y="6553197"/>
                </a:lnTo>
                <a:lnTo>
                  <a:pt x="11365861" y="6576057"/>
                </a:lnTo>
                <a:lnTo>
                  <a:pt x="11409040" y="6576057"/>
                </a:lnTo>
                <a:lnTo>
                  <a:pt x="11409040" y="6404607"/>
                </a:lnTo>
                <a:lnTo>
                  <a:pt x="11363321" y="6404607"/>
                </a:lnTo>
                <a:lnTo>
                  <a:pt x="11363321" y="6488427"/>
                </a:lnTo>
                <a:cubicBezTo>
                  <a:pt x="11363321" y="6511287"/>
                  <a:pt x="11355701" y="6545577"/>
                  <a:pt x="11322681" y="6545577"/>
                </a:cubicBezTo>
                <a:cubicBezTo>
                  <a:pt x="11293471" y="6545577"/>
                  <a:pt x="11293471" y="6517637"/>
                  <a:pt x="11293471" y="6496047"/>
                </a:cubicBezTo>
                <a:lnTo>
                  <a:pt x="11293471" y="6404607"/>
                </a:lnTo>
                <a:close/>
                <a:moveTo>
                  <a:pt x="10657201" y="6402068"/>
                </a:moveTo>
                <a:cubicBezTo>
                  <a:pt x="10602591" y="6402068"/>
                  <a:pt x="10575921" y="6442708"/>
                  <a:pt x="10575921" y="6492238"/>
                </a:cubicBezTo>
                <a:cubicBezTo>
                  <a:pt x="10575921" y="6548118"/>
                  <a:pt x="10608941" y="6581138"/>
                  <a:pt x="10667361" y="6581138"/>
                </a:cubicBezTo>
                <a:cubicBezTo>
                  <a:pt x="10691491" y="6581138"/>
                  <a:pt x="10710541" y="6576058"/>
                  <a:pt x="10727051" y="6567168"/>
                </a:cubicBezTo>
                <a:lnTo>
                  <a:pt x="10728321" y="6567168"/>
                </a:lnTo>
                <a:lnTo>
                  <a:pt x="10728321" y="6530338"/>
                </a:lnTo>
                <a:cubicBezTo>
                  <a:pt x="10710541" y="6540498"/>
                  <a:pt x="10691491" y="6548118"/>
                  <a:pt x="10669901" y="6548118"/>
                </a:cubicBezTo>
                <a:cubicBezTo>
                  <a:pt x="10641961" y="6548118"/>
                  <a:pt x="10622911" y="6532878"/>
                  <a:pt x="10620371" y="6504938"/>
                </a:cubicBezTo>
                <a:lnTo>
                  <a:pt x="10741021" y="6504938"/>
                </a:lnTo>
                <a:cubicBezTo>
                  <a:pt x="10741021" y="6445248"/>
                  <a:pt x="10721971" y="6402068"/>
                  <a:pt x="10657201" y="6402068"/>
                </a:cubicBezTo>
                <a:close/>
                <a:moveTo>
                  <a:pt x="9448160" y="6402068"/>
                </a:moveTo>
                <a:cubicBezTo>
                  <a:pt x="9393550" y="6402068"/>
                  <a:pt x="9366880" y="6442708"/>
                  <a:pt x="9366880" y="6492238"/>
                </a:cubicBezTo>
                <a:cubicBezTo>
                  <a:pt x="9366880" y="6548118"/>
                  <a:pt x="9399900" y="6581138"/>
                  <a:pt x="9458320" y="6581138"/>
                </a:cubicBezTo>
                <a:cubicBezTo>
                  <a:pt x="9482450" y="6581138"/>
                  <a:pt x="9501500" y="6576058"/>
                  <a:pt x="9518010" y="6567168"/>
                </a:cubicBezTo>
                <a:lnTo>
                  <a:pt x="9519280" y="6567168"/>
                </a:lnTo>
                <a:lnTo>
                  <a:pt x="9519280" y="6530338"/>
                </a:lnTo>
                <a:cubicBezTo>
                  <a:pt x="9501500" y="6540498"/>
                  <a:pt x="9482450" y="6548118"/>
                  <a:pt x="9460860" y="6548118"/>
                </a:cubicBezTo>
                <a:cubicBezTo>
                  <a:pt x="9432920" y="6548118"/>
                  <a:pt x="9413870" y="6532878"/>
                  <a:pt x="9411330" y="6504938"/>
                </a:cubicBezTo>
                <a:lnTo>
                  <a:pt x="9531980" y="6504938"/>
                </a:lnTo>
                <a:cubicBezTo>
                  <a:pt x="9531980" y="6445248"/>
                  <a:pt x="9512930" y="6402068"/>
                  <a:pt x="9448160" y="6402068"/>
                </a:cubicBezTo>
                <a:close/>
                <a:moveTo>
                  <a:pt x="11551280" y="6400798"/>
                </a:moveTo>
                <a:cubicBezTo>
                  <a:pt x="11534770" y="6400798"/>
                  <a:pt x="11513180" y="6408418"/>
                  <a:pt x="11499210" y="6428738"/>
                </a:cubicBezTo>
                <a:lnTo>
                  <a:pt x="11497940" y="6428738"/>
                </a:lnTo>
                <a:lnTo>
                  <a:pt x="11497940" y="6404608"/>
                </a:lnTo>
                <a:lnTo>
                  <a:pt x="11454760" y="6404608"/>
                </a:lnTo>
                <a:lnTo>
                  <a:pt x="11453490" y="6404608"/>
                </a:lnTo>
                <a:lnTo>
                  <a:pt x="11453490" y="6576058"/>
                </a:lnTo>
                <a:lnTo>
                  <a:pt x="11499210" y="6576058"/>
                </a:lnTo>
                <a:lnTo>
                  <a:pt x="11499210" y="6493508"/>
                </a:lnTo>
                <a:cubicBezTo>
                  <a:pt x="11499210" y="6471918"/>
                  <a:pt x="11503020" y="6436358"/>
                  <a:pt x="11533501" y="6436358"/>
                </a:cubicBezTo>
                <a:cubicBezTo>
                  <a:pt x="11560170" y="6436358"/>
                  <a:pt x="11560170" y="6457948"/>
                  <a:pt x="11560170" y="6474458"/>
                </a:cubicBezTo>
                <a:lnTo>
                  <a:pt x="11560170" y="6576058"/>
                </a:lnTo>
                <a:lnTo>
                  <a:pt x="11607160" y="6576058"/>
                </a:lnTo>
                <a:lnTo>
                  <a:pt x="11607160" y="6493508"/>
                </a:lnTo>
                <a:cubicBezTo>
                  <a:pt x="11607160" y="6471918"/>
                  <a:pt x="11610970" y="6436358"/>
                  <a:pt x="11641451" y="6436358"/>
                </a:cubicBezTo>
                <a:cubicBezTo>
                  <a:pt x="11668120" y="6436358"/>
                  <a:pt x="11668120" y="6457948"/>
                  <a:pt x="11668120" y="6474458"/>
                </a:cubicBezTo>
                <a:lnTo>
                  <a:pt x="11668120" y="6576058"/>
                </a:lnTo>
                <a:lnTo>
                  <a:pt x="11713840" y="6576058"/>
                </a:lnTo>
                <a:lnTo>
                  <a:pt x="11713840" y="6468108"/>
                </a:lnTo>
                <a:cubicBezTo>
                  <a:pt x="11713840" y="6430008"/>
                  <a:pt x="11701140" y="6400798"/>
                  <a:pt x="11657960" y="6400798"/>
                </a:cubicBezTo>
                <a:cubicBezTo>
                  <a:pt x="11636370" y="6400798"/>
                  <a:pt x="11613510" y="6410958"/>
                  <a:pt x="11603351" y="6431278"/>
                </a:cubicBezTo>
                <a:cubicBezTo>
                  <a:pt x="11593190" y="6409688"/>
                  <a:pt x="11575410" y="6400798"/>
                  <a:pt x="11551280" y="6400798"/>
                </a:cubicBezTo>
                <a:close/>
                <a:moveTo>
                  <a:pt x="11207110" y="6400798"/>
                </a:moveTo>
                <a:cubicBezTo>
                  <a:pt x="11179170" y="6400798"/>
                  <a:pt x="11161390" y="6427468"/>
                  <a:pt x="11158851" y="6443978"/>
                </a:cubicBezTo>
                <a:lnTo>
                  <a:pt x="11157580" y="6443978"/>
                </a:lnTo>
                <a:lnTo>
                  <a:pt x="11157580" y="6404608"/>
                </a:lnTo>
                <a:lnTo>
                  <a:pt x="11118210" y="6404608"/>
                </a:lnTo>
                <a:lnTo>
                  <a:pt x="11118210" y="6574788"/>
                </a:lnTo>
                <a:lnTo>
                  <a:pt x="11163930" y="6574788"/>
                </a:lnTo>
                <a:lnTo>
                  <a:pt x="11163930" y="6512558"/>
                </a:lnTo>
                <a:cubicBezTo>
                  <a:pt x="11163930" y="6488428"/>
                  <a:pt x="11163930" y="6442708"/>
                  <a:pt x="11200760" y="6442708"/>
                </a:cubicBezTo>
                <a:cubicBezTo>
                  <a:pt x="11208380" y="6442708"/>
                  <a:pt x="11217270" y="6443978"/>
                  <a:pt x="11221080" y="6446518"/>
                </a:cubicBezTo>
                <a:lnTo>
                  <a:pt x="11221080" y="6402068"/>
                </a:lnTo>
                <a:cubicBezTo>
                  <a:pt x="11216001" y="6400798"/>
                  <a:pt x="11210920" y="6400798"/>
                  <a:pt x="11207110" y="6400798"/>
                </a:cubicBezTo>
                <a:close/>
                <a:moveTo>
                  <a:pt x="10876911" y="6400798"/>
                </a:moveTo>
                <a:cubicBezTo>
                  <a:pt x="10854051" y="6400798"/>
                  <a:pt x="10833731" y="6408418"/>
                  <a:pt x="10819761" y="6427468"/>
                </a:cubicBezTo>
                <a:lnTo>
                  <a:pt x="10818491" y="6427468"/>
                </a:lnTo>
                <a:lnTo>
                  <a:pt x="10818491" y="6404608"/>
                </a:lnTo>
                <a:lnTo>
                  <a:pt x="10775311" y="6404608"/>
                </a:lnTo>
                <a:lnTo>
                  <a:pt x="10775311" y="6576058"/>
                </a:lnTo>
                <a:lnTo>
                  <a:pt x="10821031" y="6576058"/>
                </a:lnTo>
                <a:lnTo>
                  <a:pt x="10821031" y="6492238"/>
                </a:lnTo>
                <a:cubicBezTo>
                  <a:pt x="10821031" y="6469378"/>
                  <a:pt x="10828651" y="6435088"/>
                  <a:pt x="10861671" y="6435088"/>
                </a:cubicBezTo>
                <a:cubicBezTo>
                  <a:pt x="10890881" y="6435088"/>
                  <a:pt x="10890881" y="6464298"/>
                  <a:pt x="10890881" y="6484618"/>
                </a:cubicBezTo>
                <a:lnTo>
                  <a:pt x="10890881" y="6576058"/>
                </a:lnTo>
                <a:lnTo>
                  <a:pt x="10936601" y="6576058"/>
                </a:lnTo>
                <a:lnTo>
                  <a:pt x="10936601" y="6468108"/>
                </a:lnTo>
                <a:cubicBezTo>
                  <a:pt x="10936601" y="6428738"/>
                  <a:pt x="10918821" y="6400798"/>
                  <a:pt x="10876911" y="6400798"/>
                </a:cubicBezTo>
                <a:close/>
                <a:moveTo>
                  <a:pt x="10511151" y="6400798"/>
                </a:moveTo>
                <a:cubicBezTo>
                  <a:pt x="10456541" y="6400798"/>
                  <a:pt x="10426061" y="6440168"/>
                  <a:pt x="10426061" y="6489698"/>
                </a:cubicBezTo>
                <a:cubicBezTo>
                  <a:pt x="10426061" y="6541768"/>
                  <a:pt x="10455271" y="6579868"/>
                  <a:pt x="10512421" y="6579868"/>
                </a:cubicBezTo>
                <a:cubicBezTo>
                  <a:pt x="10531471" y="6579868"/>
                  <a:pt x="10545441" y="6578598"/>
                  <a:pt x="10558141" y="6574788"/>
                </a:cubicBezTo>
                <a:lnTo>
                  <a:pt x="10555601" y="6537958"/>
                </a:lnTo>
                <a:cubicBezTo>
                  <a:pt x="10546711" y="6540498"/>
                  <a:pt x="10532741" y="6545578"/>
                  <a:pt x="10520041" y="6545578"/>
                </a:cubicBezTo>
                <a:cubicBezTo>
                  <a:pt x="10488291" y="6545578"/>
                  <a:pt x="10473051" y="6521448"/>
                  <a:pt x="10473051" y="6489698"/>
                </a:cubicBezTo>
                <a:cubicBezTo>
                  <a:pt x="10473051" y="6456678"/>
                  <a:pt x="10490831" y="6435088"/>
                  <a:pt x="10518771" y="6435088"/>
                </a:cubicBezTo>
                <a:cubicBezTo>
                  <a:pt x="10532741" y="6435088"/>
                  <a:pt x="10541631" y="6437628"/>
                  <a:pt x="10549251" y="6441438"/>
                </a:cubicBezTo>
                <a:lnTo>
                  <a:pt x="10555601" y="6405878"/>
                </a:lnTo>
                <a:cubicBezTo>
                  <a:pt x="10542901" y="6403338"/>
                  <a:pt x="10528931" y="6400798"/>
                  <a:pt x="10511151" y="6400798"/>
                </a:cubicBezTo>
                <a:close/>
                <a:moveTo>
                  <a:pt x="10340970" y="6400798"/>
                </a:moveTo>
                <a:cubicBezTo>
                  <a:pt x="10305410" y="6400798"/>
                  <a:pt x="10272390" y="6417308"/>
                  <a:pt x="10272390" y="6454138"/>
                </a:cubicBezTo>
                <a:cubicBezTo>
                  <a:pt x="10272390" y="6516368"/>
                  <a:pt x="10351130" y="6493508"/>
                  <a:pt x="10351130" y="6526528"/>
                </a:cubicBezTo>
                <a:cubicBezTo>
                  <a:pt x="10351130" y="6543038"/>
                  <a:pt x="10332080" y="6546848"/>
                  <a:pt x="10320651" y="6546848"/>
                </a:cubicBezTo>
                <a:cubicBezTo>
                  <a:pt x="10305410" y="6546848"/>
                  <a:pt x="10290170" y="6541768"/>
                  <a:pt x="10276201" y="6535418"/>
                </a:cubicBezTo>
                <a:lnTo>
                  <a:pt x="10273660" y="6572248"/>
                </a:lnTo>
                <a:cubicBezTo>
                  <a:pt x="10290170" y="6577328"/>
                  <a:pt x="10307951" y="6579868"/>
                  <a:pt x="10325730" y="6579868"/>
                </a:cubicBezTo>
                <a:cubicBezTo>
                  <a:pt x="10362560" y="6579868"/>
                  <a:pt x="10399390" y="6563358"/>
                  <a:pt x="10399390" y="6523988"/>
                </a:cubicBezTo>
                <a:cubicBezTo>
                  <a:pt x="10399390" y="6463028"/>
                  <a:pt x="10320651" y="6479538"/>
                  <a:pt x="10320651" y="6452868"/>
                </a:cubicBezTo>
                <a:cubicBezTo>
                  <a:pt x="10320651" y="6437628"/>
                  <a:pt x="10334620" y="6433818"/>
                  <a:pt x="10347320" y="6433818"/>
                </a:cubicBezTo>
                <a:cubicBezTo>
                  <a:pt x="10363830" y="6433818"/>
                  <a:pt x="10373990" y="6436358"/>
                  <a:pt x="10387960" y="6441438"/>
                </a:cubicBezTo>
                <a:lnTo>
                  <a:pt x="10390501" y="6407148"/>
                </a:lnTo>
                <a:cubicBezTo>
                  <a:pt x="10376530" y="6404608"/>
                  <a:pt x="10362560" y="6400798"/>
                  <a:pt x="10340970" y="6400798"/>
                </a:cubicBezTo>
                <a:close/>
                <a:moveTo>
                  <a:pt x="10137771" y="6400798"/>
                </a:moveTo>
                <a:cubicBezTo>
                  <a:pt x="10085701" y="6400798"/>
                  <a:pt x="10064111" y="6449058"/>
                  <a:pt x="10064111" y="6489698"/>
                </a:cubicBezTo>
                <a:cubicBezTo>
                  <a:pt x="10064111" y="6535418"/>
                  <a:pt x="10083161" y="6576058"/>
                  <a:pt x="10135231" y="6576058"/>
                </a:cubicBezTo>
                <a:cubicBezTo>
                  <a:pt x="10160631" y="6576058"/>
                  <a:pt x="10180951" y="6564628"/>
                  <a:pt x="10189841" y="6549388"/>
                </a:cubicBezTo>
                <a:lnTo>
                  <a:pt x="10191111" y="6549388"/>
                </a:lnTo>
                <a:cubicBezTo>
                  <a:pt x="10191111" y="6578598"/>
                  <a:pt x="10188571" y="6615428"/>
                  <a:pt x="10137771" y="6615428"/>
                </a:cubicBezTo>
                <a:cubicBezTo>
                  <a:pt x="10123801" y="6615428"/>
                  <a:pt x="10100941" y="6607808"/>
                  <a:pt x="10086971" y="6600188"/>
                </a:cubicBezTo>
                <a:lnTo>
                  <a:pt x="10083161" y="6638288"/>
                </a:lnTo>
                <a:cubicBezTo>
                  <a:pt x="10104751" y="6647178"/>
                  <a:pt x="10126341" y="6649718"/>
                  <a:pt x="10144121" y="6649718"/>
                </a:cubicBezTo>
                <a:cubicBezTo>
                  <a:pt x="10217781" y="6649718"/>
                  <a:pt x="10236831" y="6606538"/>
                  <a:pt x="10236831" y="6559548"/>
                </a:cubicBezTo>
                <a:lnTo>
                  <a:pt x="10236831" y="6404608"/>
                </a:lnTo>
                <a:lnTo>
                  <a:pt x="10192381" y="6404608"/>
                </a:lnTo>
                <a:lnTo>
                  <a:pt x="10192381" y="6427468"/>
                </a:lnTo>
                <a:lnTo>
                  <a:pt x="10191111" y="6427468"/>
                </a:lnTo>
                <a:cubicBezTo>
                  <a:pt x="10178411" y="6408418"/>
                  <a:pt x="10160631" y="6400798"/>
                  <a:pt x="10137771" y="6400798"/>
                </a:cubicBezTo>
                <a:close/>
                <a:moveTo>
                  <a:pt x="9970130" y="6400798"/>
                </a:moveTo>
                <a:cubicBezTo>
                  <a:pt x="9947270" y="6400798"/>
                  <a:pt x="9926950" y="6408418"/>
                  <a:pt x="9912980" y="6427468"/>
                </a:cubicBezTo>
                <a:lnTo>
                  <a:pt x="9911710" y="6427468"/>
                </a:lnTo>
                <a:lnTo>
                  <a:pt x="9911710" y="6404608"/>
                </a:lnTo>
                <a:lnTo>
                  <a:pt x="9868530" y="6404608"/>
                </a:lnTo>
                <a:lnTo>
                  <a:pt x="9868530" y="6576058"/>
                </a:lnTo>
                <a:lnTo>
                  <a:pt x="9914250" y="6576058"/>
                </a:lnTo>
                <a:lnTo>
                  <a:pt x="9914250" y="6492238"/>
                </a:lnTo>
                <a:cubicBezTo>
                  <a:pt x="9914250" y="6469378"/>
                  <a:pt x="9921870" y="6435088"/>
                  <a:pt x="9954890" y="6435088"/>
                </a:cubicBezTo>
                <a:cubicBezTo>
                  <a:pt x="9984100" y="6435088"/>
                  <a:pt x="9984100" y="6464298"/>
                  <a:pt x="9984100" y="6484618"/>
                </a:cubicBezTo>
                <a:lnTo>
                  <a:pt x="9984100" y="6576058"/>
                </a:lnTo>
                <a:lnTo>
                  <a:pt x="10029820" y="6576058"/>
                </a:lnTo>
                <a:lnTo>
                  <a:pt x="10029820" y="6468108"/>
                </a:lnTo>
                <a:cubicBezTo>
                  <a:pt x="10029820" y="6428738"/>
                  <a:pt x="10012040" y="6400798"/>
                  <a:pt x="9970130" y="6400798"/>
                </a:cubicBezTo>
                <a:close/>
                <a:moveTo>
                  <a:pt x="9250040" y="6400798"/>
                </a:moveTo>
                <a:cubicBezTo>
                  <a:pt x="9197971" y="6400798"/>
                  <a:pt x="9158601" y="6435088"/>
                  <a:pt x="9158601" y="6490968"/>
                </a:cubicBezTo>
                <a:cubicBezTo>
                  <a:pt x="9158601" y="6540498"/>
                  <a:pt x="9191621" y="6579868"/>
                  <a:pt x="9250040" y="6579868"/>
                </a:cubicBezTo>
                <a:cubicBezTo>
                  <a:pt x="9308461" y="6579868"/>
                  <a:pt x="9341481" y="6540498"/>
                  <a:pt x="9341481" y="6490968"/>
                </a:cubicBezTo>
                <a:cubicBezTo>
                  <a:pt x="9341481" y="6435088"/>
                  <a:pt x="9302111" y="6400798"/>
                  <a:pt x="9250040" y="6400798"/>
                </a:cubicBezTo>
                <a:close/>
                <a:moveTo>
                  <a:pt x="11043281" y="6356348"/>
                </a:moveTo>
                <a:lnTo>
                  <a:pt x="10997561" y="6370318"/>
                </a:lnTo>
                <a:lnTo>
                  <a:pt x="10997561" y="6404608"/>
                </a:lnTo>
                <a:lnTo>
                  <a:pt x="10963271" y="6404608"/>
                </a:lnTo>
                <a:lnTo>
                  <a:pt x="10963271" y="6437628"/>
                </a:lnTo>
                <a:lnTo>
                  <a:pt x="10996291" y="6437628"/>
                </a:lnTo>
                <a:lnTo>
                  <a:pt x="10996291" y="6523988"/>
                </a:lnTo>
                <a:cubicBezTo>
                  <a:pt x="10996291" y="6558278"/>
                  <a:pt x="11016611" y="6579868"/>
                  <a:pt x="11052171" y="6579868"/>
                </a:cubicBezTo>
                <a:cubicBezTo>
                  <a:pt x="11066141" y="6579868"/>
                  <a:pt x="11077571" y="6578598"/>
                  <a:pt x="11086461" y="6576058"/>
                </a:cubicBezTo>
                <a:lnTo>
                  <a:pt x="11085191" y="6540498"/>
                </a:lnTo>
                <a:cubicBezTo>
                  <a:pt x="11081381" y="6544308"/>
                  <a:pt x="11072491" y="6545578"/>
                  <a:pt x="11064871" y="6545578"/>
                </a:cubicBezTo>
                <a:cubicBezTo>
                  <a:pt x="11047091" y="6545578"/>
                  <a:pt x="11043281" y="6531608"/>
                  <a:pt x="11043281" y="6517638"/>
                </a:cubicBezTo>
                <a:lnTo>
                  <a:pt x="11043281" y="6437628"/>
                </a:lnTo>
                <a:lnTo>
                  <a:pt x="11083921" y="6437628"/>
                </a:lnTo>
                <a:lnTo>
                  <a:pt x="11083921" y="6404608"/>
                </a:lnTo>
                <a:lnTo>
                  <a:pt x="11043281" y="6404608"/>
                </a:lnTo>
                <a:close/>
                <a:moveTo>
                  <a:pt x="8941430" y="6343648"/>
                </a:moveTo>
                <a:lnTo>
                  <a:pt x="9022710" y="6576058"/>
                </a:lnTo>
                <a:lnTo>
                  <a:pt x="9081130" y="6576058"/>
                </a:lnTo>
                <a:lnTo>
                  <a:pt x="9161140" y="6343648"/>
                </a:lnTo>
                <a:lnTo>
                  <a:pt x="9114150" y="6343648"/>
                </a:lnTo>
                <a:lnTo>
                  <a:pt x="9053190" y="6526528"/>
                </a:lnTo>
                <a:lnTo>
                  <a:pt x="8992230" y="6343648"/>
                </a:lnTo>
                <a:close/>
                <a:moveTo>
                  <a:pt x="9774551" y="6330948"/>
                </a:moveTo>
                <a:lnTo>
                  <a:pt x="9774551" y="6374128"/>
                </a:lnTo>
                <a:lnTo>
                  <a:pt x="9820271" y="6374128"/>
                </a:lnTo>
                <a:lnTo>
                  <a:pt x="9820271" y="6330948"/>
                </a:lnTo>
                <a:close/>
                <a:moveTo>
                  <a:pt x="9681840" y="6327138"/>
                </a:moveTo>
                <a:lnTo>
                  <a:pt x="9681840" y="6424928"/>
                </a:lnTo>
                <a:lnTo>
                  <a:pt x="9680570" y="6424928"/>
                </a:lnTo>
                <a:cubicBezTo>
                  <a:pt x="9667870" y="6408418"/>
                  <a:pt x="9651360" y="6400798"/>
                  <a:pt x="9628501" y="6400798"/>
                </a:cubicBezTo>
                <a:cubicBezTo>
                  <a:pt x="9575160" y="6400798"/>
                  <a:pt x="9554840" y="6442708"/>
                  <a:pt x="9554840" y="6489698"/>
                </a:cubicBezTo>
                <a:cubicBezTo>
                  <a:pt x="9554840" y="6536688"/>
                  <a:pt x="9575160" y="6579868"/>
                  <a:pt x="9628501" y="6579868"/>
                </a:cubicBezTo>
                <a:cubicBezTo>
                  <a:pt x="9650090" y="6579868"/>
                  <a:pt x="9669140" y="6573518"/>
                  <a:pt x="9683110" y="6557008"/>
                </a:cubicBezTo>
                <a:lnTo>
                  <a:pt x="9683110" y="6576058"/>
                </a:lnTo>
                <a:lnTo>
                  <a:pt x="9727560" y="6576058"/>
                </a:lnTo>
                <a:lnTo>
                  <a:pt x="9727560" y="6327138"/>
                </a:lnTo>
                <a:close/>
                <a:moveTo>
                  <a:pt x="10969750" y="6227168"/>
                </a:moveTo>
                <a:cubicBezTo>
                  <a:pt x="10984990" y="6227168"/>
                  <a:pt x="10995658" y="6239170"/>
                  <a:pt x="10995658" y="6255934"/>
                </a:cubicBezTo>
                <a:cubicBezTo>
                  <a:pt x="10995658" y="6272698"/>
                  <a:pt x="10984990" y="6284509"/>
                  <a:pt x="10969750" y="6284509"/>
                </a:cubicBezTo>
                <a:cubicBezTo>
                  <a:pt x="10954320" y="6284509"/>
                  <a:pt x="10943652" y="6272698"/>
                  <a:pt x="10943652" y="6255934"/>
                </a:cubicBezTo>
                <a:cubicBezTo>
                  <a:pt x="10943652" y="6239170"/>
                  <a:pt x="10954320" y="6227168"/>
                  <a:pt x="10969750" y="6227168"/>
                </a:cubicBezTo>
                <a:close/>
                <a:moveTo>
                  <a:pt x="11548553" y="6226787"/>
                </a:moveTo>
                <a:cubicBezTo>
                  <a:pt x="11562460" y="6226787"/>
                  <a:pt x="11570460" y="6235741"/>
                  <a:pt x="11571222" y="6248885"/>
                </a:cubicBezTo>
                <a:lnTo>
                  <a:pt x="11525312" y="6248885"/>
                </a:lnTo>
                <a:cubicBezTo>
                  <a:pt x="11527408" y="6234026"/>
                  <a:pt x="11537504" y="6226787"/>
                  <a:pt x="11548553" y="6226787"/>
                </a:cubicBezTo>
                <a:close/>
                <a:moveTo>
                  <a:pt x="11377103" y="6226787"/>
                </a:moveTo>
                <a:cubicBezTo>
                  <a:pt x="11391009" y="6226787"/>
                  <a:pt x="11399010" y="6235741"/>
                  <a:pt x="11399772" y="6248885"/>
                </a:cubicBezTo>
                <a:lnTo>
                  <a:pt x="11353862" y="6248885"/>
                </a:lnTo>
                <a:cubicBezTo>
                  <a:pt x="11355957" y="6234026"/>
                  <a:pt x="11366054" y="6226787"/>
                  <a:pt x="11377103" y="6226787"/>
                </a:cubicBezTo>
                <a:close/>
                <a:moveTo>
                  <a:pt x="11167553" y="6226787"/>
                </a:moveTo>
                <a:cubicBezTo>
                  <a:pt x="11181460" y="6226787"/>
                  <a:pt x="11189460" y="6235741"/>
                  <a:pt x="11190222" y="6248885"/>
                </a:cubicBezTo>
                <a:lnTo>
                  <a:pt x="11144312" y="6248885"/>
                </a:lnTo>
                <a:cubicBezTo>
                  <a:pt x="11146408" y="6234026"/>
                  <a:pt x="11156504" y="6226787"/>
                  <a:pt x="11167553" y="6226787"/>
                </a:cubicBezTo>
                <a:close/>
                <a:moveTo>
                  <a:pt x="10477943" y="6226787"/>
                </a:moveTo>
                <a:cubicBezTo>
                  <a:pt x="10491850" y="6226787"/>
                  <a:pt x="10499850" y="6235741"/>
                  <a:pt x="10500612" y="6248885"/>
                </a:cubicBezTo>
                <a:lnTo>
                  <a:pt x="10454702" y="6248885"/>
                </a:lnTo>
                <a:cubicBezTo>
                  <a:pt x="10456797" y="6234026"/>
                  <a:pt x="10466894" y="6226787"/>
                  <a:pt x="10477943" y="6226787"/>
                </a:cubicBezTo>
                <a:close/>
                <a:moveTo>
                  <a:pt x="10382693" y="6226787"/>
                </a:moveTo>
                <a:cubicBezTo>
                  <a:pt x="10396600" y="6226787"/>
                  <a:pt x="10404600" y="6235741"/>
                  <a:pt x="10405362" y="6248885"/>
                </a:cubicBezTo>
                <a:lnTo>
                  <a:pt x="10359452" y="6248885"/>
                </a:lnTo>
                <a:cubicBezTo>
                  <a:pt x="10361548" y="6234026"/>
                  <a:pt x="10371644" y="6226787"/>
                  <a:pt x="10382693" y="6226787"/>
                </a:cubicBezTo>
                <a:close/>
                <a:moveTo>
                  <a:pt x="11025186" y="6214786"/>
                </a:moveTo>
                <a:lnTo>
                  <a:pt x="11025186" y="6228883"/>
                </a:lnTo>
                <a:lnTo>
                  <a:pt x="11035473" y="6228883"/>
                </a:lnTo>
                <a:lnTo>
                  <a:pt x="11069192" y="6299177"/>
                </a:lnTo>
                <a:lnTo>
                  <a:pt x="11079669" y="6299177"/>
                </a:lnTo>
                <a:lnTo>
                  <a:pt x="11113388" y="6228883"/>
                </a:lnTo>
                <a:lnTo>
                  <a:pt x="11123674" y="6228883"/>
                </a:lnTo>
                <a:lnTo>
                  <a:pt x="11123674" y="6214786"/>
                </a:lnTo>
                <a:lnTo>
                  <a:pt x="11083860" y="6214786"/>
                </a:lnTo>
                <a:lnTo>
                  <a:pt x="11083860" y="6228311"/>
                </a:lnTo>
                <a:lnTo>
                  <a:pt x="11097004" y="6228311"/>
                </a:lnTo>
                <a:lnTo>
                  <a:pt x="11074716" y="6277651"/>
                </a:lnTo>
                <a:lnTo>
                  <a:pt x="11052428" y="6228311"/>
                </a:lnTo>
                <a:lnTo>
                  <a:pt x="11065000" y="6228311"/>
                </a:lnTo>
                <a:lnTo>
                  <a:pt x="11065000" y="6214786"/>
                </a:lnTo>
                <a:close/>
                <a:moveTo>
                  <a:pt x="10724386" y="6214786"/>
                </a:moveTo>
                <a:lnTo>
                  <a:pt x="10724386" y="6228883"/>
                </a:lnTo>
                <a:lnTo>
                  <a:pt x="10740008" y="6228883"/>
                </a:lnTo>
                <a:lnTo>
                  <a:pt x="10740008" y="6296510"/>
                </a:lnTo>
                <a:cubicBezTo>
                  <a:pt x="10740008" y="6302225"/>
                  <a:pt x="10739436" y="6307369"/>
                  <a:pt x="10738103" y="6311750"/>
                </a:cubicBezTo>
                <a:cubicBezTo>
                  <a:pt x="10736007" y="6317846"/>
                  <a:pt x="10732388" y="6321847"/>
                  <a:pt x="10727054" y="6322037"/>
                </a:cubicBezTo>
                <a:lnTo>
                  <a:pt x="10727054" y="6321466"/>
                </a:lnTo>
                <a:cubicBezTo>
                  <a:pt x="10727054" y="6315751"/>
                  <a:pt x="10723244" y="6311369"/>
                  <a:pt x="10717528" y="6311369"/>
                </a:cubicBezTo>
                <a:cubicBezTo>
                  <a:pt x="10711814" y="6311369"/>
                  <a:pt x="10707622" y="6316132"/>
                  <a:pt x="10707622" y="6321466"/>
                </a:cubicBezTo>
                <a:cubicBezTo>
                  <a:pt x="10707622" y="6328324"/>
                  <a:pt x="10713909" y="6334991"/>
                  <a:pt x="10726292" y="6334991"/>
                </a:cubicBezTo>
                <a:cubicBezTo>
                  <a:pt x="10737531" y="6334991"/>
                  <a:pt x="10747246" y="6329657"/>
                  <a:pt x="10752200" y="6318037"/>
                </a:cubicBezTo>
                <a:cubicBezTo>
                  <a:pt x="10754866" y="6312131"/>
                  <a:pt x="10756390" y="6304702"/>
                  <a:pt x="10756390" y="6295177"/>
                </a:cubicBezTo>
                <a:lnTo>
                  <a:pt x="10756390" y="6214786"/>
                </a:lnTo>
                <a:close/>
                <a:moveTo>
                  <a:pt x="10668697" y="6214786"/>
                </a:moveTo>
                <a:lnTo>
                  <a:pt x="10668697" y="6228883"/>
                </a:lnTo>
                <a:lnTo>
                  <a:pt x="10682032" y="6228883"/>
                </a:lnTo>
                <a:lnTo>
                  <a:pt x="10682032" y="6283175"/>
                </a:lnTo>
                <a:lnTo>
                  <a:pt x="10668697" y="6283175"/>
                </a:lnTo>
                <a:lnTo>
                  <a:pt x="10668697" y="6296891"/>
                </a:lnTo>
                <a:lnTo>
                  <a:pt x="10711560" y="6296891"/>
                </a:lnTo>
                <a:lnTo>
                  <a:pt x="10711560" y="6283175"/>
                </a:lnTo>
                <a:lnTo>
                  <a:pt x="10698415" y="6283175"/>
                </a:lnTo>
                <a:lnTo>
                  <a:pt x="10698415" y="6214786"/>
                </a:lnTo>
                <a:close/>
                <a:moveTo>
                  <a:pt x="11661519" y="6213262"/>
                </a:moveTo>
                <a:cubicBezTo>
                  <a:pt x="11649708" y="6213262"/>
                  <a:pt x="11639422" y="6220691"/>
                  <a:pt x="11631611" y="6229073"/>
                </a:cubicBezTo>
                <a:lnTo>
                  <a:pt x="11631611" y="6214786"/>
                </a:lnTo>
                <a:lnTo>
                  <a:pt x="11603226" y="6214786"/>
                </a:lnTo>
                <a:lnTo>
                  <a:pt x="11603226" y="6228883"/>
                </a:lnTo>
                <a:lnTo>
                  <a:pt x="11615990" y="6228883"/>
                </a:lnTo>
                <a:lnTo>
                  <a:pt x="11615990" y="6283175"/>
                </a:lnTo>
                <a:lnTo>
                  <a:pt x="11603226" y="6283175"/>
                </a:lnTo>
                <a:lnTo>
                  <a:pt x="11603226" y="6296891"/>
                </a:lnTo>
                <a:lnTo>
                  <a:pt x="11644374" y="6296891"/>
                </a:lnTo>
                <a:lnTo>
                  <a:pt x="11644374" y="6283175"/>
                </a:lnTo>
                <a:lnTo>
                  <a:pt x="11632182" y="6283175"/>
                </a:lnTo>
                <a:lnTo>
                  <a:pt x="11632182" y="6240694"/>
                </a:lnTo>
                <a:cubicBezTo>
                  <a:pt x="11639231" y="6233645"/>
                  <a:pt x="11647804" y="6228311"/>
                  <a:pt x="11656757" y="6228311"/>
                </a:cubicBezTo>
                <a:cubicBezTo>
                  <a:pt x="11662662" y="6228311"/>
                  <a:pt x="11666663" y="6230407"/>
                  <a:pt x="11668949" y="6234788"/>
                </a:cubicBezTo>
                <a:cubicBezTo>
                  <a:pt x="11670282" y="6237265"/>
                  <a:pt x="11670854" y="6240503"/>
                  <a:pt x="11670854" y="6244504"/>
                </a:cubicBezTo>
                <a:lnTo>
                  <a:pt x="11670854" y="6283175"/>
                </a:lnTo>
                <a:lnTo>
                  <a:pt x="11658662" y="6283175"/>
                </a:lnTo>
                <a:lnTo>
                  <a:pt x="11658662" y="6296891"/>
                </a:lnTo>
                <a:lnTo>
                  <a:pt x="11700000" y="6296891"/>
                </a:lnTo>
                <a:lnTo>
                  <a:pt x="11700000" y="6283175"/>
                </a:lnTo>
                <a:lnTo>
                  <a:pt x="11687237" y="6283175"/>
                </a:lnTo>
                <a:lnTo>
                  <a:pt x="11687237" y="6240884"/>
                </a:lnTo>
                <a:cubicBezTo>
                  <a:pt x="11687237" y="6234026"/>
                  <a:pt x="11685713" y="6228311"/>
                  <a:pt x="11683046" y="6223739"/>
                </a:cubicBezTo>
                <a:cubicBezTo>
                  <a:pt x="11678855" y="6217262"/>
                  <a:pt x="11671806" y="6213262"/>
                  <a:pt x="11661519" y="6213262"/>
                </a:cubicBezTo>
                <a:close/>
                <a:moveTo>
                  <a:pt x="11548934" y="6213262"/>
                </a:moveTo>
                <a:cubicBezTo>
                  <a:pt x="11523979" y="6213262"/>
                  <a:pt x="11508167" y="6233074"/>
                  <a:pt x="11508167" y="6256124"/>
                </a:cubicBezTo>
                <a:cubicBezTo>
                  <a:pt x="11508167" y="6281270"/>
                  <a:pt x="11526074" y="6298415"/>
                  <a:pt x="11552554" y="6298415"/>
                </a:cubicBezTo>
                <a:cubicBezTo>
                  <a:pt x="11563793" y="6298415"/>
                  <a:pt x="11574270" y="6295939"/>
                  <a:pt x="11582843" y="6290605"/>
                </a:cubicBezTo>
                <a:lnTo>
                  <a:pt x="11584176" y="6275555"/>
                </a:lnTo>
                <a:cubicBezTo>
                  <a:pt x="11574461" y="6281080"/>
                  <a:pt x="11565508" y="6284318"/>
                  <a:pt x="11555030" y="6284318"/>
                </a:cubicBezTo>
                <a:cubicBezTo>
                  <a:pt x="11539028" y="6284318"/>
                  <a:pt x="11527598" y="6276698"/>
                  <a:pt x="11525312" y="6261077"/>
                </a:cubicBezTo>
                <a:lnTo>
                  <a:pt x="11586843" y="6261077"/>
                </a:lnTo>
                <a:cubicBezTo>
                  <a:pt x="11587224" y="6258601"/>
                  <a:pt x="11587605" y="6255362"/>
                  <a:pt x="11587605" y="6252314"/>
                </a:cubicBezTo>
                <a:cubicBezTo>
                  <a:pt x="11587605" y="6231359"/>
                  <a:pt x="11574270" y="6213262"/>
                  <a:pt x="11548934" y="6213262"/>
                </a:cubicBezTo>
                <a:close/>
                <a:moveTo>
                  <a:pt x="11377484" y="6213262"/>
                </a:moveTo>
                <a:cubicBezTo>
                  <a:pt x="11352528" y="6213262"/>
                  <a:pt x="11336717" y="6233074"/>
                  <a:pt x="11336717" y="6256124"/>
                </a:cubicBezTo>
                <a:cubicBezTo>
                  <a:pt x="11336717" y="6281270"/>
                  <a:pt x="11354624" y="6298415"/>
                  <a:pt x="11381104" y="6298415"/>
                </a:cubicBezTo>
                <a:cubicBezTo>
                  <a:pt x="11392343" y="6298415"/>
                  <a:pt x="11402820" y="6295939"/>
                  <a:pt x="11411393" y="6290605"/>
                </a:cubicBezTo>
                <a:lnTo>
                  <a:pt x="11412726" y="6275555"/>
                </a:lnTo>
                <a:cubicBezTo>
                  <a:pt x="11403011" y="6281080"/>
                  <a:pt x="11394057" y="6284318"/>
                  <a:pt x="11383580" y="6284318"/>
                </a:cubicBezTo>
                <a:cubicBezTo>
                  <a:pt x="11367578" y="6284318"/>
                  <a:pt x="11356148" y="6276698"/>
                  <a:pt x="11353862" y="6261077"/>
                </a:cubicBezTo>
                <a:lnTo>
                  <a:pt x="11415394" y="6261077"/>
                </a:lnTo>
                <a:cubicBezTo>
                  <a:pt x="11415774" y="6258601"/>
                  <a:pt x="11416155" y="6255362"/>
                  <a:pt x="11416155" y="6252314"/>
                </a:cubicBezTo>
                <a:cubicBezTo>
                  <a:pt x="11416155" y="6231359"/>
                  <a:pt x="11402820" y="6213262"/>
                  <a:pt x="11377484" y="6213262"/>
                </a:cubicBezTo>
                <a:close/>
                <a:moveTo>
                  <a:pt x="11276138" y="6213262"/>
                </a:moveTo>
                <a:cubicBezTo>
                  <a:pt x="11266613" y="6213262"/>
                  <a:pt x="11257088" y="6222215"/>
                  <a:pt x="11250611" y="6233455"/>
                </a:cubicBezTo>
                <a:lnTo>
                  <a:pt x="11250611" y="6214786"/>
                </a:lnTo>
                <a:lnTo>
                  <a:pt x="11222226" y="6214786"/>
                </a:lnTo>
                <a:lnTo>
                  <a:pt x="11222226" y="6228883"/>
                </a:lnTo>
                <a:lnTo>
                  <a:pt x="11234990" y="6228883"/>
                </a:lnTo>
                <a:lnTo>
                  <a:pt x="11234990" y="6283175"/>
                </a:lnTo>
                <a:lnTo>
                  <a:pt x="11222226" y="6283175"/>
                </a:lnTo>
                <a:lnTo>
                  <a:pt x="11222226" y="6296891"/>
                </a:lnTo>
                <a:lnTo>
                  <a:pt x="11266232" y="6296891"/>
                </a:lnTo>
                <a:lnTo>
                  <a:pt x="11266232" y="6283175"/>
                </a:lnTo>
                <a:lnTo>
                  <a:pt x="11251182" y="6283175"/>
                </a:lnTo>
                <a:lnTo>
                  <a:pt x="11251182" y="6245837"/>
                </a:lnTo>
                <a:cubicBezTo>
                  <a:pt x="11255183" y="6238027"/>
                  <a:pt x="11262231" y="6231169"/>
                  <a:pt x="11268328" y="6229264"/>
                </a:cubicBezTo>
                <a:cubicBezTo>
                  <a:pt x="11269852" y="6232883"/>
                  <a:pt x="11273662" y="6236312"/>
                  <a:pt x="11279186" y="6236312"/>
                </a:cubicBezTo>
                <a:cubicBezTo>
                  <a:pt x="11284901" y="6236312"/>
                  <a:pt x="11289664" y="6231169"/>
                  <a:pt x="11289664" y="6225263"/>
                </a:cubicBezTo>
                <a:cubicBezTo>
                  <a:pt x="11289664" y="6218786"/>
                  <a:pt x="11285092" y="6213262"/>
                  <a:pt x="11276138" y="6213262"/>
                </a:cubicBezTo>
                <a:close/>
                <a:moveTo>
                  <a:pt x="11167934" y="6213262"/>
                </a:moveTo>
                <a:cubicBezTo>
                  <a:pt x="11142979" y="6213262"/>
                  <a:pt x="11127167" y="6233074"/>
                  <a:pt x="11127167" y="6256124"/>
                </a:cubicBezTo>
                <a:cubicBezTo>
                  <a:pt x="11127167" y="6281270"/>
                  <a:pt x="11145074" y="6298415"/>
                  <a:pt x="11171554" y="6298415"/>
                </a:cubicBezTo>
                <a:cubicBezTo>
                  <a:pt x="11182793" y="6298415"/>
                  <a:pt x="11193271" y="6295939"/>
                  <a:pt x="11201843" y="6290605"/>
                </a:cubicBezTo>
                <a:lnTo>
                  <a:pt x="11203176" y="6275555"/>
                </a:lnTo>
                <a:cubicBezTo>
                  <a:pt x="11193461" y="6281080"/>
                  <a:pt x="11184507" y="6284318"/>
                  <a:pt x="11174030" y="6284318"/>
                </a:cubicBezTo>
                <a:cubicBezTo>
                  <a:pt x="11158028" y="6284318"/>
                  <a:pt x="11146598" y="6276698"/>
                  <a:pt x="11144312" y="6261077"/>
                </a:cubicBezTo>
                <a:lnTo>
                  <a:pt x="11205844" y="6261077"/>
                </a:lnTo>
                <a:cubicBezTo>
                  <a:pt x="11206224" y="6258601"/>
                  <a:pt x="11206605" y="6255362"/>
                  <a:pt x="11206605" y="6252314"/>
                </a:cubicBezTo>
                <a:cubicBezTo>
                  <a:pt x="11206605" y="6231359"/>
                  <a:pt x="11193271" y="6213262"/>
                  <a:pt x="11167934" y="6213262"/>
                </a:cubicBezTo>
                <a:close/>
                <a:moveTo>
                  <a:pt x="10969750" y="6213262"/>
                </a:moveTo>
                <a:cubicBezTo>
                  <a:pt x="10943652" y="6213262"/>
                  <a:pt x="10926888" y="6232883"/>
                  <a:pt x="10926888" y="6255934"/>
                </a:cubicBezTo>
                <a:cubicBezTo>
                  <a:pt x="10926888" y="6278984"/>
                  <a:pt x="10943462" y="6298415"/>
                  <a:pt x="10969750" y="6298415"/>
                </a:cubicBezTo>
                <a:cubicBezTo>
                  <a:pt x="10995658" y="6298415"/>
                  <a:pt x="11012613" y="6278794"/>
                  <a:pt x="11012613" y="6255934"/>
                </a:cubicBezTo>
                <a:cubicBezTo>
                  <a:pt x="11012613" y="6232693"/>
                  <a:pt x="10995849" y="6213262"/>
                  <a:pt x="10969750" y="6213262"/>
                </a:cubicBezTo>
                <a:close/>
                <a:moveTo>
                  <a:pt x="10586528" y="6213262"/>
                </a:moveTo>
                <a:cubicBezTo>
                  <a:pt x="10577003" y="6213262"/>
                  <a:pt x="10567478" y="6222215"/>
                  <a:pt x="10561001" y="6233455"/>
                </a:cubicBezTo>
                <a:lnTo>
                  <a:pt x="10561001" y="6214786"/>
                </a:lnTo>
                <a:lnTo>
                  <a:pt x="10532616" y="6214786"/>
                </a:lnTo>
                <a:lnTo>
                  <a:pt x="10532616" y="6228883"/>
                </a:lnTo>
                <a:lnTo>
                  <a:pt x="10545380" y="6228883"/>
                </a:lnTo>
                <a:lnTo>
                  <a:pt x="10545380" y="6283175"/>
                </a:lnTo>
                <a:lnTo>
                  <a:pt x="10532616" y="6283175"/>
                </a:lnTo>
                <a:lnTo>
                  <a:pt x="10532616" y="6296891"/>
                </a:lnTo>
                <a:lnTo>
                  <a:pt x="10576622" y="6296891"/>
                </a:lnTo>
                <a:lnTo>
                  <a:pt x="10576622" y="6283175"/>
                </a:lnTo>
                <a:lnTo>
                  <a:pt x="10561572" y="6283175"/>
                </a:lnTo>
                <a:lnTo>
                  <a:pt x="10561572" y="6245837"/>
                </a:lnTo>
                <a:cubicBezTo>
                  <a:pt x="10565573" y="6238027"/>
                  <a:pt x="10572621" y="6231169"/>
                  <a:pt x="10578718" y="6229264"/>
                </a:cubicBezTo>
                <a:cubicBezTo>
                  <a:pt x="10580242" y="6232883"/>
                  <a:pt x="10584051" y="6236312"/>
                  <a:pt x="10589576" y="6236312"/>
                </a:cubicBezTo>
                <a:cubicBezTo>
                  <a:pt x="10595291" y="6236312"/>
                  <a:pt x="10600053" y="6231169"/>
                  <a:pt x="10600053" y="6225263"/>
                </a:cubicBezTo>
                <a:cubicBezTo>
                  <a:pt x="10600053" y="6218786"/>
                  <a:pt x="10595482" y="6213262"/>
                  <a:pt x="10586528" y="6213262"/>
                </a:cubicBezTo>
                <a:close/>
                <a:moveTo>
                  <a:pt x="10478324" y="6213262"/>
                </a:moveTo>
                <a:cubicBezTo>
                  <a:pt x="10453368" y="6213262"/>
                  <a:pt x="10437557" y="6233074"/>
                  <a:pt x="10437557" y="6256124"/>
                </a:cubicBezTo>
                <a:cubicBezTo>
                  <a:pt x="10437557" y="6281270"/>
                  <a:pt x="10455464" y="6298415"/>
                  <a:pt x="10481944" y="6298415"/>
                </a:cubicBezTo>
                <a:cubicBezTo>
                  <a:pt x="10493183" y="6298415"/>
                  <a:pt x="10503660" y="6295939"/>
                  <a:pt x="10512233" y="6290605"/>
                </a:cubicBezTo>
                <a:lnTo>
                  <a:pt x="10513566" y="6275555"/>
                </a:lnTo>
                <a:cubicBezTo>
                  <a:pt x="10503851" y="6281080"/>
                  <a:pt x="10494897" y="6284318"/>
                  <a:pt x="10484420" y="6284318"/>
                </a:cubicBezTo>
                <a:cubicBezTo>
                  <a:pt x="10468418" y="6284318"/>
                  <a:pt x="10456988" y="6276698"/>
                  <a:pt x="10454702" y="6261077"/>
                </a:cubicBezTo>
                <a:lnTo>
                  <a:pt x="10516234" y="6261077"/>
                </a:lnTo>
                <a:cubicBezTo>
                  <a:pt x="10516614" y="6258601"/>
                  <a:pt x="10516996" y="6255362"/>
                  <a:pt x="10516996" y="6252314"/>
                </a:cubicBezTo>
                <a:cubicBezTo>
                  <a:pt x="10516996" y="6231359"/>
                  <a:pt x="10503660" y="6213262"/>
                  <a:pt x="10478324" y="6213262"/>
                </a:cubicBezTo>
                <a:close/>
                <a:moveTo>
                  <a:pt x="10383074" y="6213262"/>
                </a:moveTo>
                <a:cubicBezTo>
                  <a:pt x="10358119" y="6213262"/>
                  <a:pt x="10342307" y="6233074"/>
                  <a:pt x="10342307" y="6256124"/>
                </a:cubicBezTo>
                <a:cubicBezTo>
                  <a:pt x="10342307" y="6281270"/>
                  <a:pt x="10360214" y="6298415"/>
                  <a:pt x="10386694" y="6298415"/>
                </a:cubicBezTo>
                <a:cubicBezTo>
                  <a:pt x="10397933" y="6298415"/>
                  <a:pt x="10408411" y="6295939"/>
                  <a:pt x="10416983" y="6290605"/>
                </a:cubicBezTo>
                <a:lnTo>
                  <a:pt x="10418316" y="6275555"/>
                </a:lnTo>
                <a:cubicBezTo>
                  <a:pt x="10408601" y="6281080"/>
                  <a:pt x="10399648" y="6284318"/>
                  <a:pt x="10389170" y="6284318"/>
                </a:cubicBezTo>
                <a:cubicBezTo>
                  <a:pt x="10373168" y="6284318"/>
                  <a:pt x="10361738" y="6276698"/>
                  <a:pt x="10359452" y="6261077"/>
                </a:cubicBezTo>
                <a:lnTo>
                  <a:pt x="10420983" y="6261077"/>
                </a:lnTo>
                <a:cubicBezTo>
                  <a:pt x="10421364" y="6258601"/>
                  <a:pt x="10421745" y="6255362"/>
                  <a:pt x="10421745" y="6252314"/>
                </a:cubicBezTo>
                <a:cubicBezTo>
                  <a:pt x="10421745" y="6231359"/>
                  <a:pt x="10408411" y="6213262"/>
                  <a:pt x="10383074" y="6213262"/>
                </a:cubicBezTo>
                <a:close/>
                <a:moveTo>
                  <a:pt x="11467908" y="6189259"/>
                </a:moveTo>
                <a:lnTo>
                  <a:pt x="11451525" y="6195926"/>
                </a:lnTo>
                <a:lnTo>
                  <a:pt x="11451525" y="6214786"/>
                </a:lnTo>
                <a:lnTo>
                  <a:pt x="11436094" y="6214786"/>
                </a:lnTo>
                <a:lnTo>
                  <a:pt x="11436094" y="6228883"/>
                </a:lnTo>
                <a:lnTo>
                  <a:pt x="11451525" y="6228883"/>
                </a:lnTo>
                <a:lnTo>
                  <a:pt x="11451525" y="6276127"/>
                </a:lnTo>
                <a:cubicBezTo>
                  <a:pt x="11451525" y="6280699"/>
                  <a:pt x="11452478" y="6284890"/>
                  <a:pt x="11454002" y="6288128"/>
                </a:cubicBezTo>
                <a:cubicBezTo>
                  <a:pt x="11457621" y="6295177"/>
                  <a:pt x="11464670" y="6298415"/>
                  <a:pt x="11473814" y="6298415"/>
                </a:cubicBezTo>
                <a:cubicBezTo>
                  <a:pt x="11481434" y="6298415"/>
                  <a:pt x="11487530" y="6296129"/>
                  <a:pt x="11492292" y="6293653"/>
                </a:cubicBezTo>
                <a:lnTo>
                  <a:pt x="11494006" y="6278984"/>
                </a:lnTo>
                <a:cubicBezTo>
                  <a:pt x="11489244" y="6281270"/>
                  <a:pt x="11483338" y="6283556"/>
                  <a:pt x="11478386" y="6283556"/>
                </a:cubicBezTo>
                <a:cubicBezTo>
                  <a:pt x="11473623" y="6283556"/>
                  <a:pt x="11470575" y="6282223"/>
                  <a:pt x="11469051" y="6279556"/>
                </a:cubicBezTo>
                <a:cubicBezTo>
                  <a:pt x="11468289" y="6277841"/>
                  <a:pt x="11467908" y="6275936"/>
                  <a:pt x="11467908" y="6273269"/>
                </a:cubicBezTo>
                <a:lnTo>
                  <a:pt x="11467908" y="6228883"/>
                </a:lnTo>
                <a:lnTo>
                  <a:pt x="11492864" y="6228883"/>
                </a:lnTo>
                <a:lnTo>
                  <a:pt x="11492864" y="6214786"/>
                </a:lnTo>
                <a:lnTo>
                  <a:pt x="11467908" y="6214786"/>
                </a:lnTo>
                <a:close/>
                <a:moveTo>
                  <a:pt x="10745532" y="6173638"/>
                </a:moveTo>
                <a:cubicBezTo>
                  <a:pt x="10739055" y="6173638"/>
                  <a:pt x="10733530" y="6178972"/>
                  <a:pt x="10733530" y="6185449"/>
                </a:cubicBezTo>
                <a:cubicBezTo>
                  <a:pt x="10733530" y="6192116"/>
                  <a:pt x="10738865" y="6197450"/>
                  <a:pt x="10745342" y="6197450"/>
                </a:cubicBezTo>
                <a:cubicBezTo>
                  <a:pt x="10751628" y="6197450"/>
                  <a:pt x="10757343" y="6192116"/>
                  <a:pt x="10757343" y="6185449"/>
                </a:cubicBezTo>
                <a:cubicBezTo>
                  <a:pt x="10757343" y="6178972"/>
                  <a:pt x="10751818" y="6173638"/>
                  <a:pt x="10745532" y="6173638"/>
                </a:cubicBezTo>
                <a:close/>
                <a:moveTo>
                  <a:pt x="10688509" y="6173638"/>
                </a:moveTo>
                <a:cubicBezTo>
                  <a:pt x="10682032" y="6173638"/>
                  <a:pt x="10676508" y="6178972"/>
                  <a:pt x="10676508" y="6185449"/>
                </a:cubicBezTo>
                <a:cubicBezTo>
                  <a:pt x="10676508" y="6192116"/>
                  <a:pt x="10681842" y="6197450"/>
                  <a:pt x="10688318" y="6197450"/>
                </a:cubicBezTo>
                <a:cubicBezTo>
                  <a:pt x="10694605" y="6197450"/>
                  <a:pt x="10700320" y="6192116"/>
                  <a:pt x="10700320" y="6185449"/>
                </a:cubicBezTo>
                <a:cubicBezTo>
                  <a:pt x="10700320" y="6178972"/>
                  <a:pt x="10694796" y="6173638"/>
                  <a:pt x="10688509" y="6173638"/>
                </a:cubicBezTo>
                <a:close/>
                <a:moveTo>
                  <a:pt x="10770488" y="6157445"/>
                </a:moveTo>
                <a:lnTo>
                  <a:pt x="10770488" y="6171542"/>
                </a:lnTo>
                <a:lnTo>
                  <a:pt x="10783251" y="6171542"/>
                </a:lnTo>
                <a:lnTo>
                  <a:pt x="10783251" y="6283175"/>
                </a:lnTo>
                <a:lnTo>
                  <a:pt x="10770488" y="6283175"/>
                </a:lnTo>
                <a:lnTo>
                  <a:pt x="10770488" y="6296891"/>
                </a:lnTo>
                <a:lnTo>
                  <a:pt x="10811636" y="6296891"/>
                </a:lnTo>
                <a:lnTo>
                  <a:pt x="10811636" y="6283366"/>
                </a:lnTo>
                <a:lnTo>
                  <a:pt x="10799634" y="6283366"/>
                </a:lnTo>
                <a:lnTo>
                  <a:pt x="10799634" y="6269078"/>
                </a:lnTo>
                <a:lnTo>
                  <a:pt x="10812969" y="6257648"/>
                </a:lnTo>
                <a:lnTo>
                  <a:pt x="10838686" y="6296891"/>
                </a:lnTo>
                <a:lnTo>
                  <a:pt x="10862689" y="6296891"/>
                </a:lnTo>
                <a:lnTo>
                  <a:pt x="10862689" y="6282794"/>
                </a:lnTo>
                <a:lnTo>
                  <a:pt x="10848402" y="6282794"/>
                </a:lnTo>
                <a:lnTo>
                  <a:pt x="10824970" y="6248504"/>
                </a:lnTo>
                <a:lnTo>
                  <a:pt x="10847830" y="6228883"/>
                </a:lnTo>
                <a:lnTo>
                  <a:pt x="10862689" y="6228883"/>
                </a:lnTo>
                <a:lnTo>
                  <a:pt x="10862689" y="6214786"/>
                </a:lnTo>
                <a:lnTo>
                  <a:pt x="10815446" y="6214786"/>
                </a:lnTo>
                <a:lnTo>
                  <a:pt x="10815446" y="6228121"/>
                </a:lnTo>
                <a:lnTo>
                  <a:pt x="10829352" y="6228121"/>
                </a:lnTo>
                <a:lnTo>
                  <a:pt x="10799634" y="6254029"/>
                </a:lnTo>
                <a:lnTo>
                  <a:pt x="10799634" y="6157445"/>
                </a:lnTo>
                <a:close/>
                <a:moveTo>
                  <a:pt x="10607483" y="6157445"/>
                </a:moveTo>
                <a:lnTo>
                  <a:pt x="10607483" y="6171542"/>
                </a:lnTo>
                <a:lnTo>
                  <a:pt x="10620818" y="6171542"/>
                </a:lnTo>
                <a:lnTo>
                  <a:pt x="10620818" y="6283175"/>
                </a:lnTo>
                <a:lnTo>
                  <a:pt x="10607483" y="6283175"/>
                </a:lnTo>
                <a:lnTo>
                  <a:pt x="10607483" y="6296891"/>
                </a:lnTo>
                <a:lnTo>
                  <a:pt x="10650345" y="6296891"/>
                </a:lnTo>
                <a:lnTo>
                  <a:pt x="10650345" y="6283175"/>
                </a:lnTo>
                <a:lnTo>
                  <a:pt x="10637201" y="6283175"/>
                </a:lnTo>
                <a:lnTo>
                  <a:pt x="10637201" y="6157445"/>
                </a:lnTo>
                <a:close/>
                <a:moveTo>
                  <a:pt x="513076" y="507998"/>
                </a:moveTo>
                <a:lnTo>
                  <a:pt x="513076" y="4495798"/>
                </a:lnTo>
                <a:lnTo>
                  <a:pt x="5587996" y="4495798"/>
                </a:lnTo>
                <a:cubicBezTo>
                  <a:pt x="5938516" y="4495798"/>
                  <a:pt x="6222996" y="4211318"/>
                  <a:pt x="6222996" y="3860798"/>
                </a:cubicBezTo>
                <a:lnTo>
                  <a:pt x="6222996" y="507998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7"/>
                </a:lnTo>
                <a:lnTo>
                  <a:pt x="0" y="6857997"/>
                </a:lnTo>
                <a:lnTo>
                  <a:pt x="0" y="6567168"/>
                </a:lnTo>
                <a:lnTo>
                  <a:pt x="8829036" y="6567168"/>
                </a:lnTo>
                <a:lnTo>
                  <a:pt x="8829036" y="6417308"/>
                </a:lnTo>
                <a:lnTo>
                  <a:pt x="0" y="6417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6480000" tIns="45720" rIns="9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DBC7176-30CC-C063-6E85-BA5735B33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C801290-84C9-CA16-45E0-A13129E8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96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858376-75C9-194E-898A-F9DDB9F7B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15B0D7E1-4BDE-3D5D-43D9-5C2331DDBFD1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137B4E2-0E62-A3C2-E982-16EC711464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0EA49D5-A8E8-B37E-5BBC-324413C5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57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960EF7A-3303-2F47-B0E8-2A645255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EEF9E3D5-ED17-DF7C-19EE-5753161C723D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8E8520A-17CA-D8B2-9552-19DDBA8091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6BA9CF3-8EE5-C06C-3B57-E39443B8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601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3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92AFDFE-EA48-E841-A8EB-525570284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64D2868E-1C95-1006-B823-6C50458B3436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14CC88F-56C2-38DE-6061-BD0063711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2965194-367E-737D-E0A7-3E82E285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45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4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9B413D2-654B-7F45-9364-156480774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71373AEF-1E0B-0934-5E37-807BE2093ED2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8F5D7CCF-1EB4-FE5C-D099-381D1586B7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F32992-7389-C80B-B4AF-3B486393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88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5 en object rood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EAAB42-6157-AD47-849B-F6A7121E2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A1B6BB00-5ADC-98A6-1930-15FE3B74FF76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513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/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0A6C44C8-03EC-DB17-EE27-B36008C05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859D646-DEB4-067D-85E5-70E75E51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00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6 en object blauw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raphic 114">
            <a:extLst>
              <a:ext uri="{FF2B5EF4-FFF2-40B4-BE49-F238E27FC236}">
                <a16:creationId xmlns:a16="http://schemas.microsoft.com/office/drawing/2014/main" id="{4CD165C3-9CA7-6045-98A6-7EDD16DF2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5E5047E3-0E5F-5155-5950-98A21E3BA21B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7AAE1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/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40BC9F-150A-276F-A298-D334B1F60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B6BE186-ECDB-75BC-712A-9A957A44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84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9645BE-C587-734C-9606-96D09211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64" y="775121"/>
            <a:ext cx="10176992" cy="871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7B0D7D-1A4A-F846-A99F-4B872322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864" y="1646762"/>
            <a:ext cx="10176992" cy="4221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289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5" r:id="rId3"/>
    <p:sldLayoutId id="2147483695" r:id="rId4"/>
    <p:sldLayoutId id="2147483698" r:id="rId5"/>
    <p:sldLayoutId id="2147483699" r:id="rId6"/>
    <p:sldLayoutId id="2147483700" r:id="rId7"/>
    <p:sldLayoutId id="2147483696" r:id="rId8"/>
    <p:sldLayoutId id="2147483691" r:id="rId9"/>
    <p:sldLayoutId id="2147483685" r:id="rId10"/>
    <p:sldLayoutId id="2147483684" r:id="rId11"/>
    <p:sldLayoutId id="2147483650" r:id="rId12"/>
    <p:sldLayoutId id="2147483690" r:id="rId13"/>
    <p:sldLayoutId id="2147483666" r:id="rId14"/>
    <p:sldLayoutId id="2147483688" r:id="rId15"/>
    <p:sldLayoutId id="2147483689" r:id="rId16"/>
    <p:sldLayoutId id="2147483681" r:id="rId17"/>
    <p:sldLayoutId id="2147483682" r:id="rId18"/>
    <p:sldLayoutId id="2147483680" r:id="rId19"/>
    <p:sldLayoutId id="2147483693" r:id="rId20"/>
    <p:sldLayoutId id="2147483697" r:id="rId21"/>
    <p:sldLayoutId id="2147483694" r:id="rId22"/>
    <p:sldLayoutId id="2147483692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801688" indent="-2635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1069975" indent="-268288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1333500" indent="-2635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F3EF0CB-CC1C-656A-B283-CD5C6E0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/>
          <a:lstStyle/>
          <a:p>
            <a:r>
              <a:rPr lang="en-US" dirty="0"/>
              <a:t>Workshop </a:t>
            </a:r>
            <a:r>
              <a:rPr lang="en-US" dirty="0" err="1"/>
              <a:t>Smakelijke</a:t>
            </a:r>
            <a:r>
              <a:rPr lang="en-US" dirty="0"/>
              <a:t> </a:t>
            </a:r>
            <a:r>
              <a:rPr lang="en-US" dirty="0" err="1"/>
              <a:t>eters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4849BF-92A2-41D2-7D6E-7F5D5917E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/>
          <a:lstStyle/>
          <a:p>
            <a:r>
              <a:rPr lang="nl-NL" dirty="0"/>
              <a:t>workshop voor ouders met</a:t>
            </a:r>
          </a:p>
          <a:p>
            <a:r>
              <a:rPr lang="nl-NL" dirty="0"/>
              <a:t>kinderen van 0 tot 4 jaar</a:t>
            </a:r>
            <a:endParaRPr lang="en-US" dirty="0"/>
          </a:p>
        </p:txBody>
      </p:sp>
      <p:pic>
        <p:nvPicPr>
          <p:cNvPr id="8" name="Afbeelding 7" descr="Afbeelding met Menselijk gezicht, persoon, peuter, jongen&#10;&#10;Automatisch gegenereerde beschrijving">
            <a:extLst>
              <a:ext uri="{FF2B5EF4-FFF2-40B4-BE49-F238E27FC236}">
                <a16:creationId xmlns:a16="http://schemas.microsoft.com/office/drawing/2014/main" id="{9FF76818-D8E7-F3C3-E11B-0FD0E8AC1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9837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AA612-4145-A73B-FAEF-D722FD36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2: het gesprek aan tafel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A4097-67DE-B6A0-16D1-0B3F2023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327806"/>
            <a:ext cx="10575252" cy="4411911"/>
          </a:xfrm>
        </p:spPr>
        <p:txBody>
          <a:bodyPr/>
          <a:lstStyle/>
          <a:p>
            <a:r>
              <a:rPr lang="nl-NL" dirty="0"/>
              <a:t>Rollenspel: 2 vrijwilligers (1 speelt de ouder en 1 speelt het kind)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Welke optie zorgde voor het beste resultaat en waarom?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CB67D1-CE61-827F-1BED-41C2FD8C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29" y="1903228"/>
            <a:ext cx="6446614" cy="33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0CAF7-A0AC-6BAC-7A64-28A3F2CA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om het gezellig te houden onder het 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4FD31-4B0D-016D-215F-F7320A18F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Heeft iemand nog een tip om het gezellig te houden?</a:t>
            </a:r>
          </a:p>
          <a:p>
            <a:endParaRPr lang="nl-NL" dirty="0"/>
          </a:p>
          <a:p>
            <a:r>
              <a:rPr lang="nl-NL" dirty="0"/>
              <a:t>Zorg voor regelmaat en structuur</a:t>
            </a:r>
          </a:p>
          <a:p>
            <a:r>
              <a:rPr lang="nl-NL" dirty="0"/>
              <a:t>Wees de strijd voor</a:t>
            </a:r>
          </a:p>
          <a:p>
            <a:r>
              <a:rPr lang="nl-NL" dirty="0"/>
              <a:t>Creëer een positief gevoel bij eetmomenten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3C7155-998E-B192-9746-BF324A57ED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96" y="2331795"/>
            <a:ext cx="5031377" cy="27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F3EF0CB-CC1C-656A-B283-CD5C6E0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/>
          <a:lstStyle/>
          <a:p>
            <a:r>
              <a:rPr lang="en-US" dirty="0" err="1"/>
              <a:t>Eetsmakelijk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met je kind!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4849BF-92A2-41D2-7D6E-7F5D5917E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3966" y="4003965"/>
            <a:ext cx="4706807" cy="956254"/>
          </a:xfrm>
        </p:spPr>
        <p:txBody>
          <a:bodyPr/>
          <a:lstStyle/>
          <a:p>
            <a:r>
              <a:rPr lang="nl-NL" sz="1800"/>
              <a:t>www.voedingscentrum.nl/zwangerenkind</a:t>
            </a:r>
            <a:endParaRPr lang="en-US" sz="1800" dirty="0"/>
          </a:p>
        </p:txBody>
      </p:sp>
      <p:pic>
        <p:nvPicPr>
          <p:cNvPr id="8" name="Afbeelding 7" descr="Afbeelding met Menselijk gezicht, persoon, peuter, jongen&#10;&#10;Automatisch gegenereerde beschrijving">
            <a:extLst>
              <a:ext uri="{FF2B5EF4-FFF2-40B4-BE49-F238E27FC236}">
                <a16:creationId xmlns:a16="http://schemas.microsoft.com/office/drawing/2014/main" id="{9FF76818-D8E7-F3C3-E11B-0FD0E8AC1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183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9719F92-51D7-A18D-06B6-BA0FD3D9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F7F42D0-5327-E10A-FF57-879B10E7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Proef 1: Hoe smaakt die kleur?</a:t>
            </a:r>
          </a:p>
          <a:p>
            <a:r>
              <a:rPr lang="nl-NL" dirty="0"/>
              <a:t>Proef 2: Wat de boer niet kent, dat eet hij niet</a:t>
            </a:r>
          </a:p>
          <a:p>
            <a:r>
              <a:rPr lang="nl-NL" dirty="0"/>
              <a:t>Proef 3: Tafeltje dek je</a:t>
            </a:r>
          </a:p>
          <a:p>
            <a:r>
              <a:rPr lang="nl-NL" dirty="0"/>
              <a:t>Afsluiting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B30693-7748-E51B-15D8-9D383F451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60154"/>
            <a:ext cx="5390982" cy="35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611AAA-B16C-245C-339D-3E323F13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E8FBA0-A81E-29F5-825A-A275BFAB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Welkom en voorstellen</a:t>
            </a:r>
          </a:p>
          <a:p>
            <a:r>
              <a:rPr lang="nl-NL" dirty="0"/>
              <a:t>Belang smaakontwikkeling</a:t>
            </a:r>
          </a:p>
          <a:p>
            <a:r>
              <a:rPr lang="nl-NL" dirty="0"/>
              <a:t>Waar denk je aan bij smaak?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4769F7-4910-465C-4064-D9A894C946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895" y="1021290"/>
            <a:ext cx="6695202" cy="44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869336F-A7AF-0629-249B-E6A70CE0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4" y="745218"/>
            <a:ext cx="8086663" cy="4528532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7955D9-06E1-0222-645F-84FAF9BC5B43}"/>
              </a:ext>
            </a:extLst>
          </p:cNvPr>
          <p:cNvSpPr txBox="1"/>
          <p:nvPr/>
        </p:nvSpPr>
        <p:spPr>
          <a:xfrm>
            <a:off x="597790" y="5273750"/>
            <a:ext cx="8410074" cy="80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nl-NL" dirty="0">
                <a:ea typeface="+mj-ea"/>
                <a:cs typeface="+mj-cs"/>
              </a:rPr>
              <a:t>Smaak moet zich ontwikkelen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nl-NL" dirty="0">
                <a:ea typeface="+mj-ea"/>
                <a:cs typeface="+mj-cs"/>
              </a:rPr>
              <a:t>Hoe vaak denken jullie dat een kind iets moet proeven om eraan te wennen?</a:t>
            </a:r>
          </a:p>
        </p:txBody>
      </p:sp>
    </p:spTree>
    <p:extLst>
      <p:ext uri="{BB962C8B-B14F-4D97-AF65-F5344CB8AC3E}">
        <p14:creationId xmlns:p14="http://schemas.microsoft.com/office/powerpoint/2010/main" val="903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2ED647-29B7-82FE-CF52-FEEBA99F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1: Hoe smaakt die kleur?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82AC1DE-D433-CA9D-AEC1-CCE553BC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 1 van de proef: wie wil er proeven? 1 á 2 ouders</a:t>
            </a:r>
          </a:p>
          <a:p>
            <a:r>
              <a:rPr lang="nl-NL" dirty="0"/>
              <a:t>Deel 2 van de proef: iedereen gaat proeven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b="1" dirty="0"/>
              <a:t>Nabespreken:</a:t>
            </a:r>
          </a:p>
          <a:p>
            <a:r>
              <a:rPr lang="nl-NL" dirty="0"/>
              <a:t>Welk zintuig heeft je gefopt?</a:t>
            </a:r>
          </a:p>
          <a:p>
            <a:r>
              <a:rPr lang="nl-NL" dirty="0"/>
              <a:t>Wat gebeurt er als eten een andere kleur heeft dan je verwacht?</a:t>
            </a:r>
          </a:p>
          <a:p>
            <a:r>
              <a:rPr lang="nl-NL" dirty="0"/>
              <a:t>Wanneer is eten lekker?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Wat kun je hiermee in de praktijk als ouder?</a:t>
            </a:r>
          </a:p>
        </p:txBody>
      </p:sp>
    </p:spTree>
    <p:extLst>
      <p:ext uri="{BB962C8B-B14F-4D97-AF65-F5344CB8AC3E}">
        <p14:creationId xmlns:p14="http://schemas.microsoft.com/office/powerpoint/2010/main" val="6150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8FD1595-4F78-5E22-8882-797544F7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2: Wat de boer niet kent, dat eet hij niet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BC252BF-F03E-13C9-5A94-1B3515BBC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Smaakvoorkeuren ouders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Deel 1: proeven!</a:t>
            </a:r>
            <a:br>
              <a:rPr lang="nl-NL" dirty="0"/>
            </a:br>
            <a:endParaRPr lang="nl-NL" dirty="0"/>
          </a:p>
          <a:p>
            <a:r>
              <a:rPr lang="nl-NL" dirty="0"/>
              <a:t>Na het proeven: appelmoes of pindasaus?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Tips:</a:t>
            </a:r>
          </a:p>
          <a:p>
            <a:r>
              <a:rPr lang="nl-NL" dirty="0"/>
              <a:t>Zelf laten doen</a:t>
            </a:r>
          </a:p>
          <a:p>
            <a:r>
              <a:rPr lang="nl-NL" dirty="0"/>
              <a:t>Groente anders klaarmaken en/of presenteren</a:t>
            </a:r>
          </a:p>
          <a:p>
            <a:r>
              <a:rPr lang="nl-NL" dirty="0"/>
              <a:t>Slim combineren</a:t>
            </a:r>
          </a:p>
        </p:txBody>
      </p:sp>
    </p:spTree>
    <p:extLst>
      <p:ext uri="{BB962C8B-B14F-4D97-AF65-F5344CB8AC3E}">
        <p14:creationId xmlns:p14="http://schemas.microsoft.com/office/powerpoint/2010/main" val="27439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0FD3-6912-B7CA-CBDA-32B74E8F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1044464"/>
            <a:ext cx="10575252" cy="871641"/>
          </a:xfrm>
        </p:spPr>
        <p:txBody>
          <a:bodyPr/>
          <a:lstStyle/>
          <a:p>
            <a:r>
              <a:rPr lang="nl-NL" sz="2000" dirty="0">
                <a:solidFill>
                  <a:schemeClr val="tx1"/>
                </a:solidFill>
                <a:latin typeface="Bierstadt"/>
              </a:rPr>
              <a:t>Deel 2: nog een keer proeven! Wie wil er wat </a:t>
            </a:r>
            <a:r>
              <a:rPr lang="nl-NL" sz="2000" b="1" dirty="0">
                <a:solidFill>
                  <a:schemeClr val="tx1"/>
                </a:solidFill>
                <a:latin typeface="Bierstadt"/>
              </a:rPr>
              <a:t>meelwormen</a:t>
            </a:r>
            <a:r>
              <a:rPr lang="nl-NL" sz="2000" dirty="0">
                <a:solidFill>
                  <a:schemeClr val="tx1"/>
                </a:solidFill>
                <a:latin typeface="Bierstadt"/>
              </a:rPr>
              <a:t> proeven?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1FCD8-4F59-EF93-50F2-A404EB8A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798088"/>
            <a:ext cx="10575252" cy="44119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Ouders die niet proeven:</a:t>
            </a:r>
          </a:p>
          <a:p>
            <a:r>
              <a:rPr lang="nl-NL" dirty="0"/>
              <a:t>Wat zou je doen als je in een restaurant spaghetti met meelwormen voorgeschoteld krijgt?</a:t>
            </a:r>
          </a:p>
          <a:p>
            <a:r>
              <a:rPr lang="nl-NL" dirty="0"/>
              <a:t>Wat zou je doen als iedereen aan tafel spaghetti met meelwormen eet en hiervan geniet?</a:t>
            </a:r>
          </a:p>
          <a:p>
            <a:r>
              <a:rPr lang="nl-NL" dirty="0"/>
              <a:t>Wat zou je doen als je elke week meelwormen voorgeschoteld krijgt?</a:t>
            </a:r>
          </a:p>
          <a:p>
            <a:endParaRPr lang="nl-NL" dirty="0"/>
          </a:p>
          <a:p>
            <a:r>
              <a:rPr lang="nl-NL" b="1" dirty="0"/>
              <a:t>Wie wil een andere ouder overtuigen?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4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71689-9843-E042-BD3B-F2E11833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51" y="873039"/>
            <a:ext cx="10575252" cy="4411911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Nabespreken:</a:t>
            </a:r>
          </a:p>
          <a:p>
            <a:r>
              <a:rPr lang="nl-NL" dirty="0"/>
              <a:t>Help je kind een handje bij het wennen aan nieuw, vreemd eten.</a:t>
            </a:r>
          </a:p>
          <a:p>
            <a:r>
              <a:rPr lang="nl-NL" dirty="0"/>
              <a:t>Geef zelf het goede voorbeeld.</a:t>
            </a:r>
          </a:p>
          <a:p>
            <a:r>
              <a:rPr lang="nl-NL" dirty="0"/>
              <a:t>Geef niet direct toe, maar nodig uit het te proberen.</a:t>
            </a:r>
          </a:p>
          <a:p>
            <a:r>
              <a:rPr lang="nl-NL" dirty="0"/>
              <a:t>Lust hij het toch niet? Probeer het dan over een tijdje opnieuw. Volgende keer beter.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Hoe ga je ermee om als je kind iets niet lust? Of écht niet wil proeven?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Tips:</a:t>
            </a:r>
          </a:p>
          <a:p>
            <a:r>
              <a:rPr lang="nl-NL" dirty="0"/>
              <a:t>Leren lusten- en lust ik al-lijstjes</a:t>
            </a:r>
          </a:p>
          <a:p>
            <a:r>
              <a:rPr lang="nl-NL" dirty="0"/>
              <a:t>Betrek je kind bij kopen en bereiden</a:t>
            </a:r>
          </a:p>
        </p:txBody>
      </p:sp>
    </p:spTree>
    <p:extLst>
      <p:ext uri="{BB962C8B-B14F-4D97-AF65-F5344CB8AC3E}">
        <p14:creationId xmlns:p14="http://schemas.microsoft.com/office/powerpoint/2010/main" val="14298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69CC207-F75E-B898-1118-83E30D44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3: Tafeltje dek je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E97743F-43ED-D36B-ECD6-96DA72713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 1: eetsituaties thuis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Vragen voor ouders tijdens de proef:</a:t>
            </a:r>
          </a:p>
          <a:p>
            <a:r>
              <a:rPr lang="nl-NL" dirty="0"/>
              <a:t>Hoe ziet het eruit als jullie eten?</a:t>
            </a:r>
          </a:p>
          <a:p>
            <a:r>
              <a:rPr lang="nl-NL" dirty="0"/>
              <a:t>Eten jullie op vaste tijden?</a:t>
            </a:r>
          </a:p>
          <a:p>
            <a:r>
              <a:rPr lang="nl-NL" dirty="0"/>
              <a:t>Staat de televisie aan?</a:t>
            </a:r>
          </a:p>
          <a:p>
            <a:r>
              <a:rPr lang="nl-NL" dirty="0"/>
              <a:t>Wat doe je als je kind tegenstribbelt aan tafel?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Rust, sfeer en aandacht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38B031-3BEB-DC8E-AD73-2C2EC2DA5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60154"/>
            <a:ext cx="539815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 Voedingscentrum">
  <a:themeElements>
    <a:clrScheme name="Voedinscentrum kleuren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AAE1"/>
      </a:accent1>
      <a:accent2>
        <a:srgbClr val="EC1C24"/>
      </a:accent2>
      <a:accent3>
        <a:srgbClr val="50B848"/>
      </a:accent3>
      <a:accent4>
        <a:srgbClr val="006945"/>
      </a:accent4>
      <a:accent5>
        <a:srgbClr val="6E2B91"/>
      </a:accent5>
      <a:accent6>
        <a:srgbClr val="F7941D"/>
      </a:accent6>
      <a:hlink>
        <a:srgbClr val="27AAE1"/>
      </a:hlink>
      <a:folHlink>
        <a:srgbClr val="6E2B91"/>
      </a:folHlink>
    </a:clrScheme>
    <a:fontScheme name="Voedingscentrum">
      <a:majorFont>
        <a:latin typeface="Rockwell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493957B2-9441-4DFD-88BE-0A286D70A3DF}" vid="{D9E72E66-49AE-4D28-8697-DBF0DB0DE3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rief" ma:contentTypeID="0x01010082E62A0BAF645948910C74B95413F7A100EC9DA9C3395FEB46916E67C1AFF8CB19" ma:contentTypeVersion="23" ma:contentTypeDescription="" ma:contentTypeScope="" ma:versionID="a4c274e17003c45befcf9be8c71f9589">
  <xsd:schema xmlns:xsd="http://www.w3.org/2001/XMLSchema" xmlns:xs="http://www.w3.org/2001/XMLSchema" xmlns:p="http://schemas.microsoft.com/office/2006/metadata/properties" xmlns:ns2="56507e8f-35fa-4488-a198-a86b89e1c54e" xmlns:ns3="1a1aee16-df7e-488a-b4ce-5a77de494574" xmlns:ns4="5bd97fdd-1be1-405b-b715-4568f5d2adcf" targetNamespace="http://schemas.microsoft.com/office/2006/metadata/properties" ma:root="true" ma:fieldsID="8c5b9d4ce8a6c16aa2868e85a619cd2c" ns2:_="" ns3:_="" ns4:_="">
    <xsd:import namespace="56507e8f-35fa-4488-a198-a86b89e1c54e"/>
    <xsd:import namespace="1a1aee16-df7e-488a-b4ce-5a77de494574"/>
    <xsd:import namespace="5bd97fdd-1be1-405b-b715-4568f5d2adcf"/>
    <xsd:element name="properties">
      <xsd:complexType>
        <xsd:sequence>
          <xsd:element name="documentManagement">
            <xsd:complexType>
              <xsd:all>
                <xsd:element ref="ns2:Metadata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07e8f-35fa-4488-a198-a86b89e1c54e" elementFormDefault="qualified">
    <xsd:import namespace="http://schemas.microsoft.com/office/2006/documentManagement/types"/>
    <xsd:import namespace="http://schemas.microsoft.com/office/infopath/2007/PartnerControls"/>
    <xsd:element name="Metadata" ma:index="8" nillable="true" ma:displayName="Label" ma:format="Dropdown" ma:internalName="Metadata" ma:readOnly="false">
      <xsd:simpleType>
        <xsd:restriction base="dms:Choice">
          <xsd:enumeration value="Communicatie"/>
          <xsd:enumeration value="Financiën"/>
          <xsd:enumeration value="Kennis"/>
          <xsd:enumeration value="Projectmanagement"/>
        </xsd:restriction>
      </xsd:simpleType>
    </xsd:element>
    <xsd:element name="TaxCatchAll" ma:index="24" nillable="true" ma:displayName="Taxonomy Catch All Column" ma:hidden="true" ma:list="{2cad4471-99ae-46e3-bd72-fcc8da7779ab}" ma:internalName="TaxCatchAll" ma:showField="CatchAllData" ma:web="56507e8f-35fa-4488-a198-a86b89e1c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aee16-df7e-488a-b4ce-5a77de494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97fdd-1be1-405b-b715-4568f5d2a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6498fc18-3624-4f55-be19-72a9589bb6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tadata xmlns="56507e8f-35fa-4488-a198-a86b89e1c54e" xsi:nil="true"/>
    <TaxCatchAll xmlns="56507e8f-35fa-4488-a198-a86b89e1c54e" xsi:nil="true"/>
    <lcf76f155ced4ddcb4097134ff3c332f xmlns="5bd97fdd-1be1-405b-b715-4568f5d2ad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BD50DF-98B9-4B63-94FC-B65F4265A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40F096-3163-42D0-9B6A-0B35DAAD8660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E1944846-4FC6-4E98-B41D-341A19152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07e8f-35fa-4488-a198-a86b89e1c54e"/>
    <ds:schemaRef ds:uri="1a1aee16-df7e-488a-b4ce-5a77de494574"/>
    <ds:schemaRef ds:uri="5bd97fdd-1be1-405b-b715-4568f5d2a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9876210-0360-4EB6-9ECF-F946B165413A}">
  <ds:schemaRefs>
    <ds:schemaRef ds:uri="http://schemas.microsoft.com/office/2006/metadata/properties"/>
    <ds:schemaRef ds:uri="http://schemas.microsoft.com/office/infopath/2007/PartnerControls"/>
    <ds:schemaRef ds:uri="56507e8f-35fa-4488-a198-a86b89e1c54e"/>
    <ds:schemaRef ds:uri="5bd97fdd-1be1-405b-b715-4568f5d2ad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 PPT template</Template>
  <TotalTime>116</TotalTime>
  <Words>480</Words>
  <Application>Microsoft Office PowerPoint</Application>
  <PresentationFormat>Breedbeeld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Bierstadt</vt:lpstr>
      <vt:lpstr>Rockwell</vt:lpstr>
      <vt:lpstr>Kantoorthema Voedingscentrum</vt:lpstr>
      <vt:lpstr>Workshop Smakelijke eters</vt:lpstr>
      <vt:lpstr>Programma </vt:lpstr>
      <vt:lpstr>Introductie</vt:lpstr>
      <vt:lpstr>PowerPoint-presentatie</vt:lpstr>
      <vt:lpstr>Proef 1: Hoe smaakt die kleur?</vt:lpstr>
      <vt:lpstr>Proef 2: Wat de boer niet kent, dat eet hij niet</vt:lpstr>
      <vt:lpstr>Deel 2: nog een keer proeven! Wie wil er wat meelwormen proeven? </vt:lpstr>
      <vt:lpstr>PowerPoint-presentatie</vt:lpstr>
      <vt:lpstr>Proef 3: Tafeltje dek je</vt:lpstr>
      <vt:lpstr>Deel 2: het gesprek aan tafel</vt:lpstr>
      <vt:lpstr>Tips om het gezellig te houden onder het eten</vt:lpstr>
      <vt:lpstr>Eetsmakelijk samen met je kind!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Smakelijke eters</dc:title>
  <dc:creator>Louise de Jongste</dc:creator>
  <cp:lastModifiedBy>Fathia Bazi</cp:lastModifiedBy>
  <cp:revision>41</cp:revision>
  <dcterms:created xsi:type="dcterms:W3CDTF">2023-07-11T10:20:49Z</dcterms:created>
  <dcterms:modified xsi:type="dcterms:W3CDTF">2023-09-15T07:38:36Z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0x01010082E62A0BAF645948910C74B95413F7A100EC9DA9C3395FEB46916E67C1AFF8CB19</vt:lpwstr>
  </property>
  <property fmtid="{D5CDD505-2E9C-101B-9397-08002B2CF9AE}" pid="3" name="MediaServiceImageTags">
    <vt:lpwstr/>
  </property>
</Properties>
</file>